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663" r:id="rId4"/>
    <p:sldId id="664" r:id="rId5"/>
    <p:sldId id="665" r:id="rId6"/>
    <p:sldId id="666" r:id="rId7"/>
    <p:sldId id="667" r:id="rId8"/>
    <p:sldId id="668" r:id="rId9"/>
    <p:sldId id="669" r:id="rId10"/>
    <p:sldId id="670" r:id="rId11"/>
    <p:sldId id="671" r:id="rId12"/>
    <p:sldId id="672" r:id="rId13"/>
    <p:sldId id="673" r:id="rId14"/>
    <p:sldId id="674" r:id="rId15"/>
    <p:sldId id="675" r:id="rId16"/>
    <p:sldId id="676" r:id="rId17"/>
    <p:sldId id="677" r:id="rId18"/>
    <p:sldId id="678" r:id="rId19"/>
    <p:sldId id="679" r:id="rId20"/>
    <p:sldId id="680" r:id="rId21"/>
    <p:sldId id="681" r:id="rId22"/>
    <p:sldId id="682" r:id="rId23"/>
    <p:sldId id="683" r:id="rId24"/>
    <p:sldId id="684" r:id="rId25"/>
    <p:sldId id="68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FCZMbZaHIB026WjXAchJ3Q" hashData="qGl31oh5heNyi7EVYzbuJ3/xjsc"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00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79" autoAdjust="0"/>
    <p:restoredTop sz="94660"/>
  </p:normalViewPr>
  <p:slideViewPr>
    <p:cSldViewPr snapToGrid="0" showGuides="1">
      <p:cViewPr varScale="1">
        <p:scale>
          <a:sx n="45" d="100"/>
          <a:sy n="45" d="100"/>
        </p:scale>
        <p:origin x="-1267" y="-86"/>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DB5DDD-88B7-42D1-824A-8E6D915DC72C}"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F55312-D53A-470A-8639-98CF0273521B}"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3C505B-BE7D-4852-BD65-CB4FC795BDBA}"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04F92A-8A66-4BB7-8213-C2FD4091B54C}"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63056-C118-48C5-9061-65E7096E995F}"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184F5C-9AA3-4D09-BC9A-049AF8F66304}"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2CBE130-ABED-4FE8-BCF8-CA8F0A064642}"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F773DB-66F0-47AE-8730-7DACC9AB50F5}"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F3ED3D1-BB6D-4041-A589-3A7DE27D858C}"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F9BD07-903F-4D1F-93BC-BF2BB0982B08}"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406FCF-BC29-491E-B6D3-9D9FA8D9ED07}"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AC6ED7-40ED-430F-8026-56D50893E4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MARKETING / 11A</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9" name="Object 7"/>
          <p:cNvGraphicFramePr>
            <a:graphicFrameLocks noChangeAspect="1"/>
          </p:cNvGraphicFramePr>
          <p:nvPr/>
        </p:nvGraphicFramePr>
        <p:xfrm>
          <a:off x="322263" y="1758950"/>
          <a:ext cx="8632825" cy="4791075"/>
        </p:xfrm>
        <a:graphic>
          <a:graphicData uri="http://schemas.openxmlformats.org/presentationml/2006/ole">
            <p:oleObj spid="_x0000_s2059" name="Drawing" r:id="rId3" imgW="9342000" imgH="5181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10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Promotiemix: </a:t>
            </a:r>
            <a:r>
              <a:rPr lang="en-US" b="1">
                <a:solidFill>
                  <a:srgbClr val="FF3300"/>
                </a:solidFill>
                <a:latin typeface="Tahoma" pitchFamily="34" charset="0"/>
              </a:rPr>
              <a:t>communicatiemix</a:t>
            </a:r>
          </a:p>
        </p:txBody>
      </p:sp>
      <p:sp>
        <p:nvSpPr>
          <p:cNvPr id="8110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10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1014" name="Object 6"/>
          <p:cNvGraphicFramePr>
            <a:graphicFrameLocks noChangeAspect="1"/>
          </p:cNvGraphicFramePr>
          <p:nvPr/>
        </p:nvGraphicFramePr>
        <p:xfrm>
          <a:off x="112713" y="6388100"/>
          <a:ext cx="419100" cy="312738"/>
        </p:xfrm>
        <a:graphic>
          <a:graphicData uri="http://schemas.openxmlformats.org/presentationml/2006/ole">
            <p:oleObj spid="_x0000_s811014" name="Drawing" r:id="rId3" imgW="419040" imgH="312480" progId="Presentations.Drawing.16">
              <p:embed/>
            </p:oleObj>
          </a:graphicData>
        </a:graphic>
      </p:graphicFrame>
      <p:graphicFrame>
        <p:nvGraphicFramePr>
          <p:cNvPr id="811016" name="Object 8"/>
          <p:cNvGraphicFramePr>
            <a:graphicFrameLocks noChangeAspect="1"/>
          </p:cNvGraphicFramePr>
          <p:nvPr/>
        </p:nvGraphicFramePr>
        <p:xfrm>
          <a:off x="322263" y="1758950"/>
          <a:ext cx="8821737" cy="3487738"/>
        </p:xfrm>
        <a:graphic>
          <a:graphicData uri="http://schemas.openxmlformats.org/presentationml/2006/ole">
            <p:oleObj spid="_x0000_s811016" name="Drawing" r:id="rId4" imgW="9334800" imgH="368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20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Promotiemix: </a:t>
            </a:r>
            <a:r>
              <a:rPr lang="en-US" b="1">
                <a:solidFill>
                  <a:srgbClr val="FF3300"/>
                </a:solidFill>
                <a:latin typeface="Tahoma" pitchFamily="34" charset="0"/>
              </a:rPr>
              <a:t>actiemix</a:t>
            </a:r>
          </a:p>
        </p:txBody>
      </p:sp>
      <p:sp>
        <p:nvSpPr>
          <p:cNvPr id="8120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20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2038" name="Object 6"/>
          <p:cNvGraphicFramePr>
            <a:graphicFrameLocks noChangeAspect="1"/>
          </p:cNvGraphicFramePr>
          <p:nvPr/>
        </p:nvGraphicFramePr>
        <p:xfrm>
          <a:off x="112713" y="6388100"/>
          <a:ext cx="419100" cy="312738"/>
        </p:xfrm>
        <a:graphic>
          <a:graphicData uri="http://schemas.openxmlformats.org/presentationml/2006/ole">
            <p:oleObj spid="_x0000_s812038" name="Drawing" r:id="rId3" imgW="419040" imgH="312480" progId="Presentations.Drawing.16">
              <p:embed/>
            </p:oleObj>
          </a:graphicData>
        </a:graphic>
      </p:graphicFrame>
      <p:graphicFrame>
        <p:nvGraphicFramePr>
          <p:cNvPr id="812040" name="Object 8"/>
          <p:cNvGraphicFramePr>
            <a:graphicFrameLocks noChangeAspect="1"/>
          </p:cNvGraphicFramePr>
          <p:nvPr/>
        </p:nvGraphicFramePr>
        <p:xfrm>
          <a:off x="1649413" y="1758950"/>
          <a:ext cx="5832475" cy="4587875"/>
        </p:xfrm>
        <a:graphic>
          <a:graphicData uri="http://schemas.openxmlformats.org/presentationml/2006/ole">
            <p:oleObj spid="_x0000_s812040" name="Drawing" r:id="rId4" imgW="6225840" imgH="4898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305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Promotiemix: </a:t>
            </a:r>
            <a:r>
              <a:rPr lang="en-US" b="1">
                <a:solidFill>
                  <a:srgbClr val="FF3300"/>
                </a:solidFill>
                <a:latin typeface="Tahoma" pitchFamily="34" charset="0"/>
              </a:rPr>
              <a:t>actiemix</a:t>
            </a:r>
          </a:p>
        </p:txBody>
      </p:sp>
      <p:sp>
        <p:nvSpPr>
          <p:cNvPr id="8130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30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3062" name="Object 6"/>
          <p:cNvGraphicFramePr>
            <a:graphicFrameLocks noChangeAspect="1"/>
          </p:cNvGraphicFramePr>
          <p:nvPr/>
        </p:nvGraphicFramePr>
        <p:xfrm>
          <a:off x="112713" y="6388100"/>
          <a:ext cx="419100" cy="312738"/>
        </p:xfrm>
        <a:graphic>
          <a:graphicData uri="http://schemas.openxmlformats.org/presentationml/2006/ole">
            <p:oleObj spid="_x0000_s813062" name="Drawing" r:id="rId3" imgW="419040" imgH="312480" progId="Presentations.Drawing.16">
              <p:embed/>
            </p:oleObj>
          </a:graphicData>
        </a:graphic>
      </p:graphicFrame>
      <p:graphicFrame>
        <p:nvGraphicFramePr>
          <p:cNvPr id="813064" name="Object 8"/>
          <p:cNvGraphicFramePr>
            <a:graphicFrameLocks noChangeAspect="1"/>
          </p:cNvGraphicFramePr>
          <p:nvPr/>
        </p:nvGraphicFramePr>
        <p:xfrm>
          <a:off x="322263" y="1758950"/>
          <a:ext cx="8821737" cy="3841750"/>
        </p:xfrm>
        <a:graphic>
          <a:graphicData uri="http://schemas.openxmlformats.org/presentationml/2006/ole">
            <p:oleObj spid="_x0000_s813064" name="Drawing" r:id="rId4" imgW="931104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408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Promotieuitgaven topmerken</a:t>
            </a:r>
            <a:endParaRPr lang="en-US" b="1">
              <a:solidFill>
                <a:srgbClr val="FF3300"/>
              </a:solidFill>
              <a:latin typeface="Tahoma" pitchFamily="34" charset="0"/>
            </a:endParaRPr>
          </a:p>
        </p:txBody>
      </p:sp>
      <p:sp>
        <p:nvSpPr>
          <p:cNvPr id="8140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40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4086" name="Object 6"/>
          <p:cNvGraphicFramePr>
            <a:graphicFrameLocks noChangeAspect="1"/>
          </p:cNvGraphicFramePr>
          <p:nvPr/>
        </p:nvGraphicFramePr>
        <p:xfrm>
          <a:off x="112713" y="6388100"/>
          <a:ext cx="419100" cy="312738"/>
        </p:xfrm>
        <a:graphic>
          <a:graphicData uri="http://schemas.openxmlformats.org/presentationml/2006/ole">
            <p:oleObj spid="_x0000_s814086" name="Drawing" r:id="rId3" imgW="419040" imgH="312480" progId="Presentations.Drawing.16">
              <p:embed/>
            </p:oleObj>
          </a:graphicData>
        </a:graphic>
      </p:graphicFrame>
      <p:graphicFrame>
        <p:nvGraphicFramePr>
          <p:cNvPr id="814089" name="Object 9"/>
          <p:cNvGraphicFramePr>
            <a:graphicFrameLocks noChangeAspect="1"/>
          </p:cNvGraphicFramePr>
          <p:nvPr/>
        </p:nvGraphicFramePr>
        <p:xfrm>
          <a:off x="322263" y="1758950"/>
          <a:ext cx="8821737" cy="3725863"/>
        </p:xfrm>
        <a:graphic>
          <a:graphicData uri="http://schemas.openxmlformats.org/presentationml/2006/ole">
            <p:oleObj spid="_x0000_s814089" name="Drawing" r:id="rId4" imgW="9318960" imgH="3935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510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151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51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5110" name="Object 6"/>
          <p:cNvGraphicFramePr>
            <a:graphicFrameLocks noChangeAspect="1"/>
          </p:cNvGraphicFramePr>
          <p:nvPr/>
        </p:nvGraphicFramePr>
        <p:xfrm>
          <a:off x="112713" y="6388100"/>
          <a:ext cx="419100" cy="312738"/>
        </p:xfrm>
        <a:graphic>
          <a:graphicData uri="http://schemas.openxmlformats.org/presentationml/2006/ole">
            <p:oleObj spid="_x0000_s815110" name="Drawing" r:id="rId3" imgW="419040" imgH="312480" progId="Presentations.Drawing.16">
              <p:embed/>
            </p:oleObj>
          </a:graphicData>
        </a:graphic>
      </p:graphicFrame>
      <p:graphicFrame>
        <p:nvGraphicFramePr>
          <p:cNvPr id="815112" name="Object 8"/>
          <p:cNvGraphicFramePr>
            <a:graphicFrameLocks noChangeAspect="1"/>
          </p:cNvGraphicFramePr>
          <p:nvPr/>
        </p:nvGraphicFramePr>
        <p:xfrm>
          <a:off x="322263" y="1758950"/>
          <a:ext cx="8821737" cy="4187825"/>
        </p:xfrm>
        <a:graphic>
          <a:graphicData uri="http://schemas.openxmlformats.org/presentationml/2006/ole">
            <p:oleObj spid="_x0000_s815112" name="Drawing" r:id="rId4" imgW="93189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613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161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61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6134" name="Object 6"/>
          <p:cNvGraphicFramePr>
            <a:graphicFrameLocks noChangeAspect="1"/>
          </p:cNvGraphicFramePr>
          <p:nvPr/>
        </p:nvGraphicFramePr>
        <p:xfrm>
          <a:off x="112713" y="6388100"/>
          <a:ext cx="419100" cy="312738"/>
        </p:xfrm>
        <a:graphic>
          <a:graphicData uri="http://schemas.openxmlformats.org/presentationml/2006/ole">
            <p:oleObj spid="_x0000_s816134" name="Drawing" r:id="rId3" imgW="419040" imgH="312480" progId="Presentations.Drawing.16">
              <p:embed/>
            </p:oleObj>
          </a:graphicData>
        </a:graphic>
      </p:graphicFrame>
      <p:graphicFrame>
        <p:nvGraphicFramePr>
          <p:cNvPr id="816136" name="Object 8"/>
          <p:cNvGraphicFramePr>
            <a:graphicFrameLocks noChangeAspect="1"/>
          </p:cNvGraphicFramePr>
          <p:nvPr/>
        </p:nvGraphicFramePr>
        <p:xfrm>
          <a:off x="322263" y="1758950"/>
          <a:ext cx="8821737" cy="2814638"/>
        </p:xfrm>
        <a:graphic>
          <a:graphicData uri="http://schemas.openxmlformats.org/presentationml/2006/ole">
            <p:oleObj spid="_x0000_s816136" name="Drawing" r:id="rId4" imgW="9318960" imgH="2973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715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17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71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7158" name="Object 6"/>
          <p:cNvGraphicFramePr>
            <a:graphicFrameLocks noChangeAspect="1"/>
          </p:cNvGraphicFramePr>
          <p:nvPr/>
        </p:nvGraphicFramePr>
        <p:xfrm>
          <a:off x="112713" y="6388100"/>
          <a:ext cx="419100" cy="312738"/>
        </p:xfrm>
        <a:graphic>
          <a:graphicData uri="http://schemas.openxmlformats.org/presentationml/2006/ole">
            <p:oleObj spid="_x0000_s817158" name="Drawing" r:id="rId3" imgW="419040" imgH="312480" progId="Presentations.Drawing.16">
              <p:embed/>
            </p:oleObj>
          </a:graphicData>
        </a:graphic>
      </p:graphicFrame>
      <p:graphicFrame>
        <p:nvGraphicFramePr>
          <p:cNvPr id="817160" name="Object 8"/>
          <p:cNvGraphicFramePr>
            <a:graphicFrameLocks noChangeAspect="1"/>
          </p:cNvGraphicFramePr>
          <p:nvPr/>
        </p:nvGraphicFramePr>
        <p:xfrm>
          <a:off x="322263" y="1758950"/>
          <a:ext cx="8821737" cy="4519613"/>
        </p:xfrm>
        <a:graphic>
          <a:graphicData uri="http://schemas.openxmlformats.org/presentationml/2006/ole">
            <p:oleObj spid="_x0000_s817160" name="Drawing" r:id="rId4" imgW="93189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817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181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81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8182" name="Object 6"/>
          <p:cNvGraphicFramePr>
            <a:graphicFrameLocks noChangeAspect="1"/>
          </p:cNvGraphicFramePr>
          <p:nvPr/>
        </p:nvGraphicFramePr>
        <p:xfrm>
          <a:off x="112713" y="6388100"/>
          <a:ext cx="419100" cy="312738"/>
        </p:xfrm>
        <a:graphic>
          <a:graphicData uri="http://schemas.openxmlformats.org/presentationml/2006/ole">
            <p:oleObj spid="_x0000_s818182" name="Drawing" r:id="rId3" imgW="419040" imgH="312480" progId="Presentations.Drawing.16">
              <p:embed/>
            </p:oleObj>
          </a:graphicData>
        </a:graphic>
      </p:graphicFrame>
      <p:graphicFrame>
        <p:nvGraphicFramePr>
          <p:cNvPr id="818184" name="Object 8"/>
          <p:cNvGraphicFramePr>
            <a:graphicFrameLocks noChangeAspect="1"/>
          </p:cNvGraphicFramePr>
          <p:nvPr/>
        </p:nvGraphicFramePr>
        <p:xfrm>
          <a:off x="322263" y="1758950"/>
          <a:ext cx="8821737" cy="4511675"/>
        </p:xfrm>
        <a:graphic>
          <a:graphicData uri="http://schemas.openxmlformats.org/presentationml/2006/ole">
            <p:oleObj spid="_x0000_s818184" name="Drawing" r:id="rId4" imgW="933480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1920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192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192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19206" name="Object 6"/>
          <p:cNvGraphicFramePr>
            <a:graphicFrameLocks noChangeAspect="1"/>
          </p:cNvGraphicFramePr>
          <p:nvPr/>
        </p:nvGraphicFramePr>
        <p:xfrm>
          <a:off x="112713" y="6388100"/>
          <a:ext cx="419100" cy="312738"/>
        </p:xfrm>
        <a:graphic>
          <a:graphicData uri="http://schemas.openxmlformats.org/presentationml/2006/ole">
            <p:oleObj spid="_x0000_s819206" name="Drawing" r:id="rId3" imgW="419040" imgH="312480" progId="Presentations.Drawing.16">
              <p:embed/>
            </p:oleObj>
          </a:graphicData>
        </a:graphic>
      </p:graphicFrame>
      <p:graphicFrame>
        <p:nvGraphicFramePr>
          <p:cNvPr id="819208" name="Object 8"/>
          <p:cNvGraphicFramePr>
            <a:graphicFrameLocks noChangeAspect="1"/>
          </p:cNvGraphicFramePr>
          <p:nvPr/>
        </p:nvGraphicFramePr>
        <p:xfrm>
          <a:off x="322263" y="1758950"/>
          <a:ext cx="8821737" cy="4633913"/>
        </p:xfrm>
        <a:graphic>
          <a:graphicData uri="http://schemas.openxmlformats.org/presentationml/2006/ole">
            <p:oleObj spid="_x0000_s819208" name="Drawing" r:id="rId4" imgW="9318960" imgH="4889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2022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202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202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20230" name="Object 6"/>
          <p:cNvGraphicFramePr>
            <a:graphicFrameLocks noChangeAspect="1"/>
          </p:cNvGraphicFramePr>
          <p:nvPr/>
        </p:nvGraphicFramePr>
        <p:xfrm>
          <a:off x="112713" y="6388100"/>
          <a:ext cx="419100" cy="312738"/>
        </p:xfrm>
        <a:graphic>
          <a:graphicData uri="http://schemas.openxmlformats.org/presentationml/2006/ole">
            <p:oleObj spid="_x0000_s820230" name="Drawing" r:id="rId3" imgW="419040" imgH="312480" progId="Presentations.Drawing.16">
              <p:embed/>
            </p:oleObj>
          </a:graphicData>
        </a:graphic>
      </p:graphicFrame>
      <p:graphicFrame>
        <p:nvGraphicFramePr>
          <p:cNvPr id="820232" name="Object 8"/>
          <p:cNvGraphicFramePr>
            <a:graphicFrameLocks noChangeAspect="1"/>
          </p:cNvGraphicFramePr>
          <p:nvPr/>
        </p:nvGraphicFramePr>
        <p:xfrm>
          <a:off x="322263" y="1758950"/>
          <a:ext cx="8821737" cy="4187825"/>
        </p:xfrm>
        <a:graphic>
          <a:graphicData uri="http://schemas.openxmlformats.org/presentationml/2006/ole">
            <p:oleObj spid="_x0000_s820232" name="Drawing" r:id="rId4" imgW="93189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3399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p>
        </p:txBody>
      </p:sp>
      <p:sp>
        <p:nvSpPr>
          <p:cNvPr id="339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9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9974" name="Object 6"/>
          <p:cNvGraphicFramePr>
            <a:graphicFrameLocks noChangeAspect="1"/>
          </p:cNvGraphicFramePr>
          <p:nvPr/>
        </p:nvGraphicFramePr>
        <p:xfrm>
          <a:off x="112713" y="6388100"/>
          <a:ext cx="419100" cy="312738"/>
        </p:xfrm>
        <a:graphic>
          <a:graphicData uri="http://schemas.openxmlformats.org/presentationml/2006/ole">
            <p:oleObj spid="_x0000_s339974" name="Drawing" r:id="rId3" imgW="419040" imgH="312480" progId="Presentations.Drawing.16">
              <p:embed/>
            </p:oleObj>
          </a:graphicData>
        </a:graphic>
      </p:graphicFrame>
      <p:graphicFrame>
        <p:nvGraphicFramePr>
          <p:cNvPr id="339987" name="Object 19"/>
          <p:cNvGraphicFramePr>
            <a:graphicFrameLocks noChangeAspect="1"/>
          </p:cNvGraphicFramePr>
          <p:nvPr/>
        </p:nvGraphicFramePr>
        <p:xfrm>
          <a:off x="322263" y="1758950"/>
          <a:ext cx="8821737" cy="1828800"/>
        </p:xfrm>
        <a:graphic>
          <a:graphicData uri="http://schemas.openxmlformats.org/presentationml/2006/ole">
            <p:oleObj spid="_x0000_s339987" name="Drawing" r:id="rId4" imgW="9318960" imgH="1932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2125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212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212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21254" name="Object 6"/>
          <p:cNvGraphicFramePr>
            <a:graphicFrameLocks noChangeAspect="1"/>
          </p:cNvGraphicFramePr>
          <p:nvPr/>
        </p:nvGraphicFramePr>
        <p:xfrm>
          <a:off x="112713" y="6388100"/>
          <a:ext cx="419100" cy="312738"/>
        </p:xfrm>
        <a:graphic>
          <a:graphicData uri="http://schemas.openxmlformats.org/presentationml/2006/ole">
            <p:oleObj spid="_x0000_s821254" name="Drawing" r:id="rId3" imgW="419040" imgH="312480" progId="Presentations.Drawing.16">
              <p:embed/>
            </p:oleObj>
          </a:graphicData>
        </a:graphic>
      </p:graphicFrame>
      <p:graphicFrame>
        <p:nvGraphicFramePr>
          <p:cNvPr id="821256" name="Object 8"/>
          <p:cNvGraphicFramePr>
            <a:graphicFrameLocks noChangeAspect="1"/>
          </p:cNvGraphicFramePr>
          <p:nvPr/>
        </p:nvGraphicFramePr>
        <p:xfrm>
          <a:off x="322263" y="1758950"/>
          <a:ext cx="8821737" cy="3492500"/>
        </p:xfrm>
        <a:graphic>
          <a:graphicData uri="http://schemas.openxmlformats.org/presentationml/2006/ole">
            <p:oleObj spid="_x0000_s821256" name="Drawing" r:id="rId4" imgW="9318960" imgH="368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222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De communicatiemix</a:t>
            </a:r>
            <a:endParaRPr lang="en-US" b="1">
              <a:solidFill>
                <a:srgbClr val="FF3300"/>
              </a:solidFill>
              <a:latin typeface="Tahoma" pitchFamily="34" charset="0"/>
            </a:endParaRPr>
          </a:p>
        </p:txBody>
      </p:sp>
      <p:sp>
        <p:nvSpPr>
          <p:cNvPr id="8222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222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22278" name="Object 6"/>
          <p:cNvGraphicFramePr>
            <a:graphicFrameLocks noChangeAspect="1"/>
          </p:cNvGraphicFramePr>
          <p:nvPr/>
        </p:nvGraphicFramePr>
        <p:xfrm>
          <a:off x="112713" y="6388100"/>
          <a:ext cx="419100" cy="312738"/>
        </p:xfrm>
        <a:graphic>
          <a:graphicData uri="http://schemas.openxmlformats.org/presentationml/2006/ole">
            <p:oleObj spid="_x0000_s822278" name="Drawing" r:id="rId3" imgW="419040" imgH="312480" progId="Presentations.Drawing.16">
              <p:embed/>
            </p:oleObj>
          </a:graphicData>
        </a:graphic>
      </p:graphicFrame>
      <p:graphicFrame>
        <p:nvGraphicFramePr>
          <p:cNvPr id="822280" name="Object 8"/>
          <p:cNvGraphicFramePr>
            <a:graphicFrameLocks noChangeAspect="1"/>
          </p:cNvGraphicFramePr>
          <p:nvPr/>
        </p:nvGraphicFramePr>
        <p:xfrm>
          <a:off x="322263" y="1758950"/>
          <a:ext cx="8821737" cy="4618038"/>
        </p:xfrm>
        <a:graphic>
          <a:graphicData uri="http://schemas.openxmlformats.org/presentationml/2006/ole">
            <p:oleObj spid="_x0000_s822280" name="Drawing" r:id="rId4" imgW="9334800" imgH="488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2329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Geïntegreerde marketing communicatie</a:t>
            </a:r>
          </a:p>
        </p:txBody>
      </p:sp>
      <p:sp>
        <p:nvSpPr>
          <p:cNvPr id="8233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233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23302" name="Object 6"/>
          <p:cNvGraphicFramePr>
            <a:graphicFrameLocks noChangeAspect="1"/>
          </p:cNvGraphicFramePr>
          <p:nvPr/>
        </p:nvGraphicFramePr>
        <p:xfrm>
          <a:off x="112713" y="6388100"/>
          <a:ext cx="419100" cy="312738"/>
        </p:xfrm>
        <a:graphic>
          <a:graphicData uri="http://schemas.openxmlformats.org/presentationml/2006/ole">
            <p:oleObj spid="_x0000_s823302" name="Drawing" r:id="rId3" imgW="419040" imgH="312480" progId="Presentations.Drawing.16">
              <p:embed/>
            </p:oleObj>
          </a:graphicData>
        </a:graphic>
      </p:graphicFrame>
      <p:graphicFrame>
        <p:nvGraphicFramePr>
          <p:cNvPr id="823304" name="Object 8"/>
          <p:cNvGraphicFramePr>
            <a:graphicFrameLocks noChangeAspect="1"/>
          </p:cNvGraphicFramePr>
          <p:nvPr/>
        </p:nvGraphicFramePr>
        <p:xfrm>
          <a:off x="322263" y="1758950"/>
          <a:ext cx="8821737" cy="3867150"/>
        </p:xfrm>
        <a:graphic>
          <a:graphicData uri="http://schemas.openxmlformats.org/presentationml/2006/ole">
            <p:oleObj spid="_x0000_s823304" name="Drawing" r:id="rId4" imgW="9318960" imgH="4079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2432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Geïntegreerde marketing communicatie</a:t>
            </a:r>
          </a:p>
        </p:txBody>
      </p:sp>
      <p:sp>
        <p:nvSpPr>
          <p:cNvPr id="8243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243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24326" name="Object 6"/>
          <p:cNvGraphicFramePr>
            <a:graphicFrameLocks noChangeAspect="1"/>
          </p:cNvGraphicFramePr>
          <p:nvPr/>
        </p:nvGraphicFramePr>
        <p:xfrm>
          <a:off x="112713" y="6388100"/>
          <a:ext cx="419100" cy="312738"/>
        </p:xfrm>
        <a:graphic>
          <a:graphicData uri="http://schemas.openxmlformats.org/presentationml/2006/ole">
            <p:oleObj spid="_x0000_s824326" name="Drawing" r:id="rId3" imgW="419040" imgH="312480" progId="Presentations.Drawing.16">
              <p:embed/>
            </p:oleObj>
          </a:graphicData>
        </a:graphic>
      </p:graphicFrame>
      <p:graphicFrame>
        <p:nvGraphicFramePr>
          <p:cNvPr id="824328" name="Object 8"/>
          <p:cNvGraphicFramePr>
            <a:graphicFrameLocks noChangeAspect="1"/>
          </p:cNvGraphicFramePr>
          <p:nvPr/>
        </p:nvGraphicFramePr>
        <p:xfrm>
          <a:off x="322263" y="1758950"/>
          <a:ext cx="8821737" cy="4157663"/>
        </p:xfrm>
        <a:graphic>
          <a:graphicData uri="http://schemas.openxmlformats.org/presentationml/2006/ole">
            <p:oleObj spid="_x0000_s824328" name="Drawing" r:id="rId4" imgW="9318960" imgH="4389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2534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Geïntegreerde marketing communicatie</a:t>
            </a:r>
          </a:p>
        </p:txBody>
      </p:sp>
      <p:sp>
        <p:nvSpPr>
          <p:cNvPr id="8253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253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25350" name="Object 6"/>
          <p:cNvGraphicFramePr>
            <a:graphicFrameLocks noChangeAspect="1"/>
          </p:cNvGraphicFramePr>
          <p:nvPr/>
        </p:nvGraphicFramePr>
        <p:xfrm>
          <a:off x="112713" y="6388100"/>
          <a:ext cx="419100" cy="312738"/>
        </p:xfrm>
        <a:graphic>
          <a:graphicData uri="http://schemas.openxmlformats.org/presentationml/2006/ole">
            <p:oleObj spid="_x0000_s825350" name="Drawing" r:id="rId3" imgW="419040" imgH="312480" progId="Presentations.Drawing.16">
              <p:embed/>
            </p:oleObj>
          </a:graphicData>
        </a:graphic>
      </p:graphicFrame>
      <p:graphicFrame>
        <p:nvGraphicFramePr>
          <p:cNvPr id="825352" name="Object 8"/>
          <p:cNvGraphicFramePr>
            <a:graphicFrameLocks noChangeAspect="1"/>
          </p:cNvGraphicFramePr>
          <p:nvPr/>
        </p:nvGraphicFramePr>
        <p:xfrm>
          <a:off x="322263" y="1758950"/>
          <a:ext cx="8821737" cy="2147888"/>
        </p:xfrm>
        <a:graphic>
          <a:graphicData uri="http://schemas.openxmlformats.org/presentationml/2006/ole">
            <p:oleObj spid="_x0000_s825352" name="Drawing" r:id="rId4" imgW="9311040" imgH="2266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263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Geïntegreerde marketing communicatie</a:t>
            </a:r>
          </a:p>
        </p:txBody>
      </p:sp>
      <p:sp>
        <p:nvSpPr>
          <p:cNvPr id="8263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263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26374" name="Object 6"/>
          <p:cNvGraphicFramePr>
            <a:graphicFrameLocks noChangeAspect="1"/>
          </p:cNvGraphicFramePr>
          <p:nvPr/>
        </p:nvGraphicFramePr>
        <p:xfrm>
          <a:off x="112713" y="6388100"/>
          <a:ext cx="419100" cy="312738"/>
        </p:xfrm>
        <a:graphic>
          <a:graphicData uri="http://schemas.openxmlformats.org/presentationml/2006/ole">
            <p:oleObj spid="_x0000_s826374" name="Drawing" r:id="rId3" imgW="419040" imgH="312480" progId="Presentations.Drawing.16">
              <p:embed/>
            </p:oleObj>
          </a:graphicData>
        </a:graphic>
      </p:graphicFrame>
      <p:graphicFrame>
        <p:nvGraphicFramePr>
          <p:cNvPr id="826376" name="Object 8"/>
          <p:cNvGraphicFramePr>
            <a:graphicFrameLocks noChangeAspect="1"/>
          </p:cNvGraphicFramePr>
          <p:nvPr/>
        </p:nvGraphicFramePr>
        <p:xfrm>
          <a:off x="322263" y="1758950"/>
          <a:ext cx="8821737" cy="3395663"/>
        </p:xfrm>
        <a:graphic>
          <a:graphicData uri="http://schemas.openxmlformats.org/presentationml/2006/ole">
            <p:oleObj spid="_x0000_s826376" name="Drawing" r:id="rId4" imgW="9318960" imgH="3585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038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p>
        </p:txBody>
      </p:sp>
      <p:sp>
        <p:nvSpPr>
          <p:cNvPr id="8038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038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03846" name="Object 6"/>
          <p:cNvGraphicFramePr>
            <a:graphicFrameLocks noChangeAspect="1"/>
          </p:cNvGraphicFramePr>
          <p:nvPr/>
        </p:nvGraphicFramePr>
        <p:xfrm>
          <a:off x="112713" y="6388100"/>
          <a:ext cx="419100" cy="312738"/>
        </p:xfrm>
        <a:graphic>
          <a:graphicData uri="http://schemas.openxmlformats.org/presentationml/2006/ole">
            <p:oleObj spid="_x0000_s803846" name="Drawing" r:id="rId3" imgW="419040" imgH="312480" progId="Presentations.Drawing.16">
              <p:embed/>
            </p:oleObj>
          </a:graphicData>
        </a:graphic>
      </p:graphicFrame>
      <p:graphicFrame>
        <p:nvGraphicFramePr>
          <p:cNvPr id="803848" name="Object 8"/>
          <p:cNvGraphicFramePr>
            <a:graphicFrameLocks noChangeAspect="1"/>
          </p:cNvGraphicFramePr>
          <p:nvPr/>
        </p:nvGraphicFramePr>
        <p:xfrm>
          <a:off x="322263" y="1758950"/>
          <a:ext cx="8821737" cy="4510088"/>
        </p:xfrm>
        <a:graphic>
          <a:graphicData uri="http://schemas.openxmlformats.org/presentationml/2006/ole">
            <p:oleObj spid="_x0000_s803848" name="Drawing" r:id="rId4" imgW="9311040" imgH="4754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048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p>
        </p:txBody>
      </p:sp>
      <p:sp>
        <p:nvSpPr>
          <p:cNvPr id="8048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048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04870" name="Object 6"/>
          <p:cNvGraphicFramePr>
            <a:graphicFrameLocks noChangeAspect="1"/>
          </p:cNvGraphicFramePr>
          <p:nvPr/>
        </p:nvGraphicFramePr>
        <p:xfrm>
          <a:off x="112713" y="6388100"/>
          <a:ext cx="419100" cy="312738"/>
        </p:xfrm>
        <a:graphic>
          <a:graphicData uri="http://schemas.openxmlformats.org/presentationml/2006/ole">
            <p:oleObj spid="_x0000_s804870" name="Drawing" r:id="rId3" imgW="419040" imgH="312480" progId="Presentations.Drawing.16">
              <p:embed/>
            </p:oleObj>
          </a:graphicData>
        </a:graphic>
      </p:graphicFrame>
      <p:graphicFrame>
        <p:nvGraphicFramePr>
          <p:cNvPr id="804872" name="Object 8"/>
          <p:cNvGraphicFramePr>
            <a:graphicFrameLocks noChangeAspect="1"/>
          </p:cNvGraphicFramePr>
          <p:nvPr/>
        </p:nvGraphicFramePr>
        <p:xfrm>
          <a:off x="322263" y="1758950"/>
          <a:ext cx="8821737" cy="4522788"/>
        </p:xfrm>
        <a:graphic>
          <a:graphicData uri="http://schemas.openxmlformats.org/presentationml/2006/ole">
            <p:oleObj spid="_x0000_s804872" name="Drawing" r:id="rId4" imgW="931104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058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p>
        </p:txBody>
      </p:sp>
      <p:sp>
        <p:nvSpPr>
          <p:cNvPr id="8058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058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05894" name="Object 6"/>
          <p:cNvGraphicFramePr>
            <a:graphicFrameLocks noChangeAspect="1"/>
          </p:cNvGraphicFramePr>
          <p:nvPr/>
        </p:nvGraphicFramePr>
        <p:xfrm>
          <a:off x="112713" y="6388100"/>
          <a:ext cx="419100" cy="312738"/>
        </p:xfrm>
        <a:graphic>
          <a:graphicData uri="http://schemas.openxmlformats.org/presentationml/2006/ole">
            <p:oleObj spid="_x0000_s805894" name="Drawing" r:id="rId3" imgW="419040" imgH="312480" progId="Presentations.Drawing.16">
              <p:embed/>
            </p:oleObj>
          </a:graphicData>
        </a:graphic>
      </p:graphicFrame>
      <p:graphicFrame>
        <p:nvGraphicFramePr>
          <p:cNvPr id="805896" name="Object 8"/>
          <p:cNvGraphicFramePr>
            <a:graphicFrameLocks noChangeAspect="1"/>
          </p:cNvGraphicFramePr>
          <p:nvPr/>
        </p:nvGraphicFramePr>
        <p:xfrm>
          <a:off x="322263" y="1758950"/>
          <a:ext cx="8821737" cy="4527550"/>
        </p:xfrm>
        <a:graphic>
          <a:graphicData uri="http://schemas.openxmlformats.org/presentationml/2006/ole">
            <p:oleObj spid="_x0000_s805896" name="Drawing" r:id="rId4" imgW="9287280" imgH="4762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069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p>
        </p:txBody>
      </p:sp>
      <p:sp>
        <p:nvSpPr>
          <p:cNvPr id="8069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069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06918" name="Object 6"/>
          <p:cNvGraphicFramePr>
            <a:graphicFrameLocks noChangeAspect="1"/>
          </p:cNvGraphicFramePr>
          <p:nvPr/>
        </p:nvGraphicFramePr>
        <p:xfrm>
          <a:off x="112713" y="6388100"/>
          <a:ext cx="419100" cy="312738"/>
        </p:xfrm>
        <a:graphic>
          <a:graphicData uri="http://schemas.openxmlformats.org/presentationml/2006/ole">
            <p:oleObj spid="_x0000_s806918" name="Drawing" r:id="rId3" imgW="419040" imgH="312480" progId="Presentations.Drawing.16">
              <p:embed/>
            </p:oleObj>
          </a:graphicData>
        </a:graphic>
      </p:graphicFrame>
      <p:graphicFrame>
        <p:nvGraphicFramePr>
          <p:cNvPr id="806920" name="Object 8"/>
          <p:cNvGraphicFramePr>
            <a:graphicFrameLocks noChangeAspect="1"/>
          </p:cNvGraphicFramePr>
          <p:nvPr/>
        </p:nvGraphicFramePr>
        <p:xfrm>
          <a:off x="322263" y="1758950"/>
          <a:ext cx="8821737" cy="3500438"/>
        </p:xfrm>
        <a:graphic>
          <a:graphicData uri="http://schemas.openxmlformats.org/presentationml/2006/ole">
            <p:oleObj spid="_x0000_s806920" name="Drawing" r:id="rId4" imgW="9334800" imgH="3705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0793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p>
        </p:txBody>
      </p:sp>
      <p:sp>
        <p:nvSpPr>
          <p:cNvPr id="8079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079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07942" name="Object 6"/>
          <p:cNvGraphicFramePr>
            <a:graphicFrameLocks noChangeAspect="1"/>
          </p:cNvGraphicFramePr>
          <p:nvPr/>
        </p:nvGraphicFramePr>
        <p:xfrm>
          <a:off x="112713" y="6388100"/>
          <a:ext cx="419100" cy="312738"/>
        </p:xfrm>
        <a:graphic>
          <a:graphicData uri="http://schemas.openxmlformats.org/presentationml/2006/ole">
            <p:oleObj spid="_x0000_s807942" name="Drawing" r:id="rId3" imgW="419040" imgH="312480" progId="Presentations.Drawing.16">
              <p:embed/>
            </p:oleObj>
          </a:graphicData>
        </a:graphic>
      </p:graphicFrame>
      <p:graphicFrame>
        <p:nvGraphicFramePr>
          <p:cNvPr id="807944" name="Object 8"/>
          <p:cNvGraphicFramePr>
            <a:graphicFrameLocks noChangeAspect="1"/>
          </p:cNvGraphicFramePr>
          <p:nvPr/>
        </p:nvGraphicFramePr>
        <p:xfrm>
          <a:off x="322263" y="1758950"/>
          <a:ext cx="8821737" cy="4710113"/>
        </p:xfrm>
        <a:graphic>
          <a:graphicData uri="http://schemas.openxmlformats.org/presentationml/2006/ole">
            <p:oleObj spid="_x0000_s807944" name="Drawing" r:id="rId4" imgW="9303120" imgH="4961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089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Het communicatieproces</a:t>
            </a:r>
          </a:p>
        </p:txBody>
      </p:sp>
      <p:sp>
        <p:nvSpPr>
          <p:cNvPr id="8089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089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08966" name="Object 6"/>
          <p:cNvGraphicFramePr>
            <a:graphicFrameLocks noChangeAspect="1"/>
          </p:cNvGraphicFramePr>
          <p:nvPr/>
        </p:nvGraphicFramePr>
        <p:xfrm>
          <a:off x="112713" y="6388100"/>
          <a:ext cx="419100" cy="312738"/>
        </p:xfrm>
        <a:graphic>
          <a:graphicData uri="http://schemas.openxmlformats.org/presentationml/2006/ole">
            <p:oleObj spid="_x0000_s808966" name="Drawing" r:id="rId3" imgW="419040" imgH="312480" progId="Presentations.Drawing.16">
              <p:embed/>
            </p:oleObj>
          </a:graphicData>
        </a:graphic>
      </p:graphicFrame>
      <p:graphicFrame>
        <p:nvGraphicFramePr>
          <p:cNvPr id="808968" name="Object 8"/>
          <p:cNvGraphicFramePr>
            <a:graphicFrameLocks noChangeAspect="1"/>
          </p:cNvGraphicFramePr>
          <p:nvPr/>
        </p:nvGraphicFramePr>
        <p:xfrm>
          <a:off x="322263" y="1758950"/>
          <a:ext cx="8821737" cy="4684713"/>
        </p:xfrm>
        <a:graphic>
          <a:graphicData uri="http://schemas.openxmlformats.org/presentationml/2006/ole">
            <p:oleObj spid="_x0000_s808968" name="Drawing" r:id="rId4" imgW="9318960" imgH="4945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COMMUNICATIEBELEID</a:t>
            </a:r>
          </a:p>
        </p:txBody>
      </p:sp>
      <p:sp>
        <p:nvSpPr>
          <p:cNvPr id="80998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Promotiemix: </a:t>
            </a:r>
            <a:r>
              <a:rPr lang="en-US" b="1">
                <a:solidFill>
                  <a:srgbClr val="FF3300"/>
                </a:solidFill>
                <a:latin typeface="Tahoma" pitchFamily="34" charset="0"/>
              </a:rPr>
              <a:t>communicatiemix</a:t>
            </a:r>
          </a:p>
        </p:txBody>
      </p:sp>
      <p:sp>
        <p:nvSpPr>
          <p:cNvPr id="8099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099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09990" name="Object 6"/>
          <p:cNvGraphicFramePr>
            <a:graphicFrameLocks noChangeAspect="1"/>
          </p:cNvGraphicFramePr>
          <p:nvPr/>
        </p:nvGraphicFramePr>
        <p:xfrm>
          <a:off x="112713" y="6388100"/>
          <a:ext cx="419100" cy="312738"/>
        </p:xfrm>
        <a:graphic>
          <a:graphicData uri="http://schemas.openxmlformats.org/presentationml/2006/ole">
            <p:oleObj spid="_x0000_s809990" name="Drawing" r:id="rId3" imgW="419040" imgH="312480" progId="Presentations.Drawing.16">
              <p:embed/>
            </p:oleObj>
          </a:graphicData>
        </a:graphic>
      </p:graphicFrame>
      <p:graphicFrame>
        <p:nvGraphicFramePr>
          <p:cNvPr id="809993" name="Object 9"/>
          <p:cNvGraphicFramePr>
            <a:graphicFrameLocks noChangeAspect="1"/>
          </p:cNvGraphicFramePr>
          <p:nvPr/>
        </p:nvGraphicFramePr>
        <p:xfrm>
          <a:off x="2058988" y="1758950"/>
          <a:ext cx="4802187" cy="2738438"/>
        </p:xfrm>
        <a:graphic>
          <a:graphicData uri="http://schemas.openxmlformats.org/presentationml/2006/ole">
            <p:oleObj spid="_x0000_s809993" name="Drawing" r:id="rId4" imgW="5128560" imgH="2926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2973</TotalTime>
  <Words>83</Words>
  <Application>Microsoft Office PowerPoint</Application>
  <PresentationFormat>On-screen Show (4:3)</PresentationFormat>
  <Paragraphs>49</Paragraphs>
  <Slides>25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0" baseType="lpstr">
      <vt:lpstr>Arial</vt:lpstr>
      <vt:lpstr>Tahoma</vt:lpstr>
      <vt:lpstr>Dunes</vt:lpstr>
      <vt:lpstr>Presentations X6 Drawing</vt:lpstr>
      <vt:lpstr>Drawing</vt:lpstr>
      <vt:lpstr>MARKETING / 11A</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lpstr>COMMUNICATIEBELEID</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3R_Marketing_11A</dc:title>
  <dc:subject>Communicatiebelei / communicatieproces / promotiemix</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108</cp:revision>
  <dcterms:created xsi:type="dcterms:W3CDTF">2015-09-06T15:15:23Z</dcterms:created>
  <dcterms:modified xsi:type="dcterms:W3CDTF">2020-02-04T22:16:48Z</dcterms:modified>
  <cp:category>Based on Marketing Nima-A Kernstof by J. Smal / H. Tak, Grondslagen van de Marketing by B. Verhage, Ph. Kotler's Principles of marketing, and various materials by R. Reinhardt.</cp:category>
</cp:coreProperties>
</file>