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93" r:id="rId3"/>
    <p:sldId id="416" r:id="rId4"/>
    <p:sldId id="449" r:id="rId5"/>
    <p:sldId id="507" r:id="rId6"/>
    <p:sldId id="508" r:id="rId7"/>
    <p:sldId id="509" r:id="rId8"/>
    <p:sldId id="510" r:id="rId9"/>
    <p:sldId id="511" r:id="rId10"/>
    <p:sldId id="512" r:id="rId11"/>
    <p:sldId id="513" r:id="rId12"/>
    <p:sldId id="514" r:id="rId13"/>
    <p:sldId id="515" r:id="rId14"/>
    <p:sldId id="516" r:id="rId15"/>
    <p:sldId id="517" r:id="rId16"/>
    <p:sldId id="518" r:id="rId17"/>
    <p:sldId id="519" r:id="rId18"/>
    <p:sldId id="520" r:id="rId19"/>
    <p:sldId id="521" r:id="rId20"/>
    <p:sldId id="522" r:id="rId21"/>
    <p:sldId id="523" r:id="rId22"/>
    <p:sldId id="524" r:id="rId23"/>
    <p:sldId id="525" r:id="rId24"/>
    <p:sldId id="526" r:id="rId25"/>
    <p:sldId id="527" r:id="rId26"/>
    <p:sldId id="528" r:id="rId27"/>
    <p:sldId id="529" r:id="rId28"/>
    <p:sldId id="530" r:id="rId29"/>
    <p:sldId id="531" r:id="rId30"/>
    <p:sldId id="532" r:id="rId31"/>
    <p:sldId id="533" r:id="rId32"/>
    <p:sldId id="534" r:id="rId33"/>
    <p:sldId id="535" r:id="rId34"/>
    <p:sldId id="536" r:id="rId35"/>
    <p:sldId id="537" r:id="rId36"/>
    <p:sldId id="538" r:id="rId37"/>
    <p:sldId id="539" r:id="rId38"/>
    <p:sldId id="540" r:id="rId39"/>
    <p:sldId id="541" r:id="rId40"/>
    <p:sldId id="542" r:id="rId41"/>
    <p:sldId id="543" r:id="rId42"/>
    <p:sldId id="544" r:id="rId43"/>
    <p:sldId id="545" r:id="rId44"/>
    <p:sldId id="546" r:id="rId45"/>
    <p:sldId id="547" r:id="rId46"/>
    <p:sldId id="548" r:id="rId47"/>
    <p:sldId id="549"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WKeFJP46C1Sb3cvr28fRsg" hashData="vV30K39EjoIOi6wQtEDUbvqIJyE"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16A6"/>
    <a:srgbClr val="009900"/>
    <a:srgbClr val="FF3300"/>
    <a:srgbClr val="0000FF"/>
    <a:srgbClr val="669900"/>
    <a:srgbClr val="00CC00"/>
    <a:srgbClr val="640000"/>
    <a:srgbClr val="9A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39" autoAdjust="0"/>
    <p:restoredTop sz="94660"/>
  </p:normalViewPr>
  <p:slideViewPr>
    <p:cSldViewPr snapToGrid="0" showGuides="1">
      <p:cViewPr>
        <p:scale>
          <a:sx n="49" d="100"/>
          <a:sy n="49" d="100"/>
        </p:scale>
        <p:origin x="-1190" y="-62"/>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6.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6.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6.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6.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6.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6.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6.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6.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6.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6.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6.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6.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6.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6.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6.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6.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6.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B95A6-7324-424C-9228-78BCC52215FA}"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362F0-DC30-4A01-9693-C7746C8D078E}"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B72362-67DF-44A5-93E4-52B36BD0FBF9}"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1E219F-3A92-4A44-8B3A-8299801D8693}"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D3F692-8DC1-427E-9354-355AC2C74185}"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90D152-66F8-40B6-95CD-D8C1CBD8A652}"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C6120B-BBAD-4538-8028-D019A3DE774D}"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683F39-13E9-4155-AB51-B898245C4D1C}"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7FE60B-8644-401F-ABAE-D327556939FA}"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71E157-F6A7-4578-A1FC-6CD48C8F1FCD}"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C196A8-2BDC-429D-AFCD-32225A26196D}"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1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F67466C-E191-4CAE-9435-53551304E8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gif"/><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4.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6.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8.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4.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49.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1.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5.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59.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1.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4.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6.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68.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0.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2.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4.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6.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78.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0.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2.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4.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6.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88.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0.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2.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6.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0" y="152400"/>
            <a:ext cx="9144000" cy="685800"/>
          </a:xfrm>
        </p:spPr>
        <p:txBody>
          <a:bodyPr/>
          <a:lstStyle/>
          <a:p>
            <a:pPr eaLnBrk="1" hangingPunct="1"/>
            <a:r>
              <a:rPr lang="en-US" sz="3300" b="1" dirty="0" smtClean="0">
                <a:solidFill>
                  <a:srgbClr val="003399"/>
                </a:solidFill>
                <a:latin typeface="Tahoma" pitchFamily="34" charset="0"/>
              </a:rPr>
              <a:t>INTERNATIONAAL MARKETINGBELEID / 4</a:t>
            </a:r>
          </a:p>
        </p:txBody>
      </p:sp>
      <p:sp>
        <p:nvSpPr>
          <p:cNvPr id="102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8">
              <p:embed/>
            </p:oleObj>
          </a:graphicData>
        </a:graphic>
      </p:graphicFrame>
      <p:graphicFrame>
        <p:nvGraphicFramePr>
          <p:cNvPr id="7" name="Object 8"/>
          <p:cNvGraphicFramePr>
            <a:graphicFrameLocks noChangeAspect="1"/>
          </p:cNvGraphicFramePr>
          <p:nvPr/>
        </p:nvGraphicFramePr>
        <p:xfrm>
          <a:off x="1208088" y="1714500"/>
          <a:ext cx="6727825" cy="3429000"/>
        </p:xfrm>
        <a:graphic>
          <a:graphicData uri="http://schemas.openxmlformats.org/presentationml/2006/ole">
            <p:oleObj spid="_x0000_s1031" name="Drawing" r:id="rId4" imgW="6728400" imgH="3429000" progId="Presentations.Drawing.18">
              <p:embed/>
            </p:oleObj>
          </a:graphicData>
        </a:graphic>
      </p:graphicFrame>
      <p:graphicFrame>
        <p:nvGraphicFramePr>
          <p:cNvPr id="8" name="Object 9"/>
          <p:cNvGraphicFramePr>
            <a:graphicFrameLocks noChangeAspect="1"/>
          </p:cNvGraphicFramePr>
          <p:nvPr/>
        </p:nvGraphicFramePr>
        <p:xfrm>
          <a:off x="322263" y="5845175"/>
          <a:ext cx="4930775" cy="1012825"/>
        </p:xfrm>
        <a:graphic>
          <a:graphicData uri="http://schemas.openxmlformats.org/presentationml/2006/ole">
            <p:oleObj spid="_x0000_s1032" name="Drawing" r:id="rId5" imgW="4930200" imgH="1013400" progId="Presentations.Drawing.18">
              <p:embed/>
            </p:oleObj>
          </a:graphicData>
        </a:graphic>
      </p:graphicFrame>
      <p:pic>
        <p:nvPicPr>
          <p:cNvPr id="9" name="Picture 8" descr="anim_wereld2.gif"/>
          <p:cNvPicPr>
            <a:picLocks noChangeAspect="1"/>
          </p:cNvPicPr>
          <p:nvPr/>
        </p:nvPicPr>
        <p:blipFill>
          <a:blip r:embed="rId6"/>
          <a:srcRect/>
          <a:stretch>
            <a:fillRect/>
          </a:stretch>
        </p:blipFill>
        <p:spPr bwMode="auto">
          <a:xfrm>
            <a:off x="0" y="2982006"/>
            <a:ext cx="1811337" cy="16843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6"/>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8">
              <p:embed/>
            </p:oleObj>
          </a:graphicData>
        </a:graphic>
      </p:graphicFrame>
      <p:graphicFrame>
        <p:nvGraphicFramePr>
          <p:cNvPr id="10243" name="Object 4"/>
          <p:cNvGraphicFramePr>
            <a:graphicFrameLocks noChangeAspect="1"/>
          </p:cNvGraphicFramePr>
          <p:nvPr/>
        </p:nvGraphicFramePr>
        <p:xfrm>
          <a:off x="322263" y="1758950"/>
          <a:ext cx="8615362" cy="4297363"/>
        </p:xfrm>
        <a:graphic>
          <a:graphicData uri="http://schemas.openxmlformats.org/presentationml/2006/ole">
            <p:oleObj spid="_x0000_s10243" name="Drawing" r:id="rId4" imgW="9220320" imgH="4595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6"/>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8">
              <p:embed/>
            </p:oleObj>
          </a:graphicData>
        </a:graphic>
      </p:graphicFrame>
      <p:graphicFrame>
        <p:nvGraphicFramePr>
          <p:cNvPr id="11267" name="Object 5"/>
          <p:cNvGraphicFramePr>
            <a:graphicFrameLocks noChangeAspect="1"/>
          </p:cNvGraphicFramePr>
          <p:nvPr/>
        </p:nvGraphicFramePr>
        <p:xfrm>
          <a:off x="322263" y="1758950"/>
          <a:ext cx="8610600" cy="4311650"/>
        </p:xfrm>
        <a:graphic>
          <a:graphicData uri="http://schemas.openxmlformats.org/presentationml/2006/ole">
            <p:oleObj spid="_x0000_s11267" name="Drawing" r:id="rId4" imgW="9212760" imgH="4610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6"/>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8">
              <p:embed/>
            </p:oleObj>
          </a:graphicData>
        </a:graphic>
      </p:graphicFrame>
      <p:graphicFrame>
        <p:nvGraphicFramePr>
          <p:cNvPr id="12291" name="Object 4"/>
          <p:cNvGraphicFramePr>
            <a:graphicFrameLocks noChangeAspect="1"/>
          </p:cNvGraphicFramePr>
          <p:nvPr/>
        </p:nvGraphicFramePr>
        <p:xfrm>
          <a:off x="322263" y="1758950"/>
          <a:ext cx="8642350" cy="4641850"/>
        </p:xfrm>
        <a:graphic>
          <a:graphicData uri="http://schemas.openxmlformats.org/presentationml/2006/ole">
            <p:oleObj spid="_x0000_s12291" name="Drawing" r:id="rId4" imgW="9243000" imgH="4960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6"/>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8">
              <p:embed/>
            </p:oleObj>
          </a:graphicData>
        </a:graphic>
      </p:graphicFrame>
      <p:graphicFrame>
        <p:nvGraphicFramePr>
          <p:cNvPr id="13315" name="Object 4"/>
          <p:cNvGraphicFramePr>
            <a:graphicFrameLocks noChangeAspect="1"/>
          </p:cNvGraphicFramePr>
          <p:nvPr/>
        </p:nvGraphicFramePr>
        <p:xfrm>
          <a:off x="322263" y="1758950"/>
          <a:ext cx="8596312" cy="4567238"/>
        </p:xfrm>
        <a:graphic>
          <a:graphicData uri="http://schemas.openxmlformats.org/presentationml/2006/ole">
            <p:oleObj spid="_x0000_s13315" name="Drawing" r:id="rId4" imgW="9243000" imgH="4907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6"/>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8">
              <p:embed/>
            </p:oleObj>
          </a:graphicData>
        </a:graphic>
      </p:graphicFrame>
      <p:graphicFrame>
        <p:nvGraphicFramePr>
          <p:cNvPr id="14339" name="Object 4"/>
          <p:cNvGraphicFramePr>
            <a:graphicFrameLocks noChangeAspect="1"/>
          </p:cNvGraphicFramePr>
          <p:nvPr/>
        </p:nvGraphicFramePr>
        <p:xfrm>
          <a:off x="322263" y="1758950"/>
          <a:ext cx="8599487" cy="4222750"/>
        </p:xfrm>
        <a:graphic>
          <a:graphicData uri="http://schemas.openxmlformats.org/presentationml/2006/ole">
            <p:oleObj spid="_x0000_s14339" name="Drawing" r:id="rId4" imgW="9243000" imgH="4533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6"/>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8">
              <p:embed/>
            </p:oleObj>
          </a:graphicData>
        </a:graphic>
      </p:graphicFrame>
      <p:graphicFrame>
        <p:nvGraphicFramePr>
          <p:cNvPr id="15363" name="Object 4"/>
          <p:cNvGraphicFramePr>
            <a:graphicFrameLocks noChangeAspect="1"/>
          </p:cNvGraphicFramePr>
          <p:nvPr/>
        </p:nvGraphicFramePr>
        <p:xfrm>
          <a:off x="322263" y="1758950"/>
          <a:ext cx="8582025" cy="4572000"/>
        </p:xfrm>
        <a:graphic>
          <a:graphicData uri="http://schemas.openxmlformats.org/presentationml/2006/ole">
            <p:oleObj spid="_x0000_s15363" name="Drawing" r:id="rId4" imgW="9189720" imgH="4892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6"/>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8">
              <p:embed/>
            </p:oleObj>
          </a:graphicData>
        </a:graphic>
      </p:graphicFrame>
      <p:graphicFrame>
        <p:nvGraphicFramePr>
          <p:cNvPr id="16387" name="Object 4"/>
          <p:cNvGraphicFramePr>
            <a:graphicFrameLocks noChangeAspect="1"/>
          </p:cNvGraphicFramePr>
          <p:nvPr/>
        </p:nvGraphicFramePr>
        <p:xfrm>
          <a:off x="322263" y="1758950"/>
          <a:ext cx="8626475" cy="4416425"/>
        </p:xfrm>
        <a:graphic>
          <a:graphicData uri="http://schemas.openxmlformats.org/presentationml/2006/ole">
            <p:oleObj spid="_x0000_s16387" name="Drawing" r:id="rId4" imgW="926604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6"/>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8">
              <p:embed/>
            </p:oleObj>
          </a:graphicData>
        </a:graphic>
      </p:graphicFrame>
      <p:graphicFrame>
        <p:nvGraphicFramePr>
          <p:cNvPr id="17411" name="Object 4"/>
          <p:cNvGraphicFramePr>
            <a:graphicFrameLocks noChangeAspect="1"/>
          </p:cNvGraphicFramePr>
          <p:nvPr/>
        </p:nvGraphicFramePr>
        <p:xfrm>
          <a:off x="322263" y="1758950"/>
          <a:ext cx="8566150" cy="4337050"/>
        </p:xfrm>
        <a:graphic>
          <a:graphicData uri="http://schemas.openxmlformats.org/presentationml/2006/ole">
            <p:oleObj spid="_x0000_s17411" name="Drawing" r:id="rId4" imgW="918972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843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4"/>
          <p:cNvGraphicFramePr>
            <a:graphicFrameLocks noChangeAspect="1"/>
          </p:cNvGraphicFramePr>
          <p:nvPr/>
        </p:nvGraphicFramePr>
        <p:xfrm>
          <a:off x="0" y="793750"/>
          <a:ext cx="9144000" cy="6064250"/>
        </p:xfrm>
        <a:graphic>
          <a:graphicData uri="http://schemas.openxmlformats.org/presentationml/2006/ole">
            <p:oleObj spid="_x0000_s18434" name="Drawing" r:id="rId3" imgW="9913680" imgH="6141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6"/>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8">
              <p:embed/>
            </p:oleObj>
          </a:graphicData>
        </a:graphic>
      </p:graphicFrame>
      <p:graphicFrame>
        <p:nvGraphicFramePr>
          <p:cNvPr id="19459" name="Object 4"/>
          <p:cNvGraphicFramePr>
            <a:graphicFrameLocks noChangeAspect="1"/>
          </p:cNvGraphicFramePr>
          <p:nvPr/>
        </p:nvGraphicFramePr>
        <p:xfrm>
          <a:off x="322263" y="1758950"/>
          <a:ext cx="8604250" cy="4656138"/>
        </p:xfrm>
        <a:graphic>
          <a:graphicData uri="http://schemas.openxmlformats.org/presentationml/2006/ole">
            <p:oleObj spid="_x0000_s19459" name="Drawing" r:id="rId4" imgW="91364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Onderwerpen</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1" name="Object 7"/>
          <p:cNvGraphicFramePr>
            <a:graphicFrameLocks noChangeAspect="1"/>
          </p:cNvGraphicFramePr>
          <p:nvPr/>
        </p:nvGraphicFramePr>
        <p:xfrm>
          <a:off x="322263" y="1758950"/>
          <a:ext cx="8642350" cy="4095750"/>
        </p:xfrm>
        <a:graphic>
          <a:graphicData uri="http://schemas.openxmlformats.org/presentationml/2006/ole">
            <p:oleObj spid="_x0000_s2051" name="Drawing" r:id="rId4" imgW="8968680" imgH="4251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6"/>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8">
              <p:embed/>
            </p:oleObj>
          </a:graphicData>
        </a:graphic>
      </p:graphicFrame>
      <p:graphicFrame>
        <p:nvGraphicFramePr>
          <p:cNvPr id="20483" name="Object 4"/>
          <p:cNvGraphicFramePr>
            <a:graphicFrameLocks noChangeAspect="1"/>
          </p:cNvGraphicFramePr>
          <p:nvPr/>
        </p:nvGraphicFramePr>
        <p:xfrm>
          <a:off x="322263" y="1758950"/>
          <a:ext cx="8626475" cy="4316413"/>
        </p:xfrm>
        <a:graphic>
          <a:graphicData uri="http://schemas.openxmlformats.org/presentationml/2006/ole">
            <p:oleObj spid="_x0000_s20483" name="Drawing" r:id="rId4" imgW="91364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6"/>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8">
              <p:embed/>
            </p:oleObj>
          </a:graphicData>
        </a:graphic>
      </p:graphicFrame>
      <p:graphicFrame>
        <p:nvGraphicFramePr>
          <p:cNvPr id="21507" name="Object 4"/>
          <p:cNvGraphicFramePr>
            <a:graphicFrameLocks noChangeAspect="1"/>
          </p:cNvGraphicFramePr>
          <p:nvPr/>
        </p:nvGraphicFramePr>
        <p:xfrm>
          <a:off x="322263" y="1758950"/>
          <a:ext cx="8632825" cy="4672013"/>
        </p:xfrm>
        <a:graphic>
          <a:graphicData uri="http://schemas.openxmlformats.org/presentationml/2006/ole">
            <p:oleObj spid="_x0000_s21507" name="Drawing" r:id="rId4" imgW="914400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6"/>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1758950"/>
          <a:ext cx="8642350" cy="4324350"/>
        </p:xfrm>
        <a:graphic>
          <a:graphicData uri="http://schemas.openxmlformats.org/presentationml/2006/ole">
            <p:oleObj spid="_x0000_s22531" name="Drawing" r:id="rId4" imgW="91364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6"/>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1758950"/>
          <a:ext cx="8616950" cy="4311650"/>
        </p:xfrm>
        <a:graphic>
          <a:graphicData uri="http://schemas.openxmlformats.org/presentationml/2006/ole">
            <p:oleObj spid="_x0000_s23555" name="Drawing" r:id="rId4" imgW="914400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6"/>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1758950"/>
          <a:ext cx="8610600" cy="3248025"/>
        </p:xfrm>
        <a:graphic>
          <a:graphicData uri="http://schemas.openxmlformats.org/presentationml/2006/ole">
            <p:oleObj spid="_x0000_s24579" name="Drawing" r:id="rId4" imgW="9144000" imgH="3444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6"/>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8">
              <p:embed/>
            </p:oleObj>
          </a:graphicData>
        </a:graphic>
      </p:graphicFrame>
      <p:graphicFrame>
        <p:nvGraphicFramePr>
          <p:cNvPr id="25603" name="Object 4"/>
          <p:cNvGraphicFramePr>
            <a:graphicFrameLocks noChangeAspect="1"/>
          </p:cNvGraphicFramePr>
          <p:nvPr/>
        </p:nvGraphicFramePr>
        <p:xfrm>
          <a:off x="322263" y="1758950"/>
          <a:ext cx="8613775" cy="3606800"/>
        </p:xfrm>
        <a:graphic>
          <a:graphicData uri="http://schemas.openxmlformats.org/presentationml/2006/ole">
            <p:oleObj spid="_x0000_s25603" name="Drawing" r:id="rId4" imgW="9144000" imgH="3825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6"/>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8">
              <p:embed/>
            </p:oleObj>
          </a:graphicData>
        </a:graphic>
      </p:graphicFrame>
      <p:graphicFrame>
        <p:nvGraphicFramePr>
          <p:cNvPr id="26627" name="Object 4"/>
          <p:cNvGraphicFramePr>
            <a:graphicFrameLocks noChangeAspect="1"/>
          </p:cNvGraphicFramePr>
          <p:nvPr/>
        </p:nvGraphicFramePr>
        <p:xfrm>
          <a:off x="901700" y="1758950"/>
          <a:ext cx="7223125" cy="5003800"/>
        </p:xfrm>
        <a:graphic>
          <a:graphicData uri="http://schemas.openxmlformats.org/presentationml/2006/ole">
            <p:oleObj spid="_x0000_s26627" name="Drawing" r:id="rId4" imgW="7490520" imgH="5189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6"/>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8">
              <p:embed/>
            </p:oleObj>
          </a:graphicData>
        </a:graphic>
      </p:graphicFrame>
      <p:graphicFrame>
        <p:nvGraphicFramePr>
          <p:cNvPr id="27651" name="Object 5"/>
          <p:cNvGraphicFramePr>
            <a:graphicFrameLocks noChangeAspect="1"/>
          </p:cNvGraphicFramePr>
          <p:nvPr/>
        </p:nvGraphicFramePr>
        <p:xfrm>
          <a:off x="909638" y="1758950"/>
          <a:ext cx="7215187" cy="4970463"/>
        </p:xfrm>
        <a:graphic>
          <a:graphicData uri="http://schemas.openxmlformats.org/presentationml/2006/ole">
            <p:oleObj spid="_x0000_s27651" name="Drawing" r:id="rId4" imgW="7558920" imgH="5288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8">
              <p:embed/>
            </p:oleObj>
          </a:graphicData>
        </a:graphic>
      </p:graphicFrame>
      <p:graphicFrame>
        <p:nvGraphicFramePr>
          <p:cNvPr id="28675" name="Object 7"/>
          <p:cNvGraphicFramePr>
            <a:graphicFrameLocks noChangeAspect="1"/>
          </p:cNvGraphicFramePr>
          <p:nvPr/>
        </p:nvGraphicFramePr>
        <p:xfrm>
          <a:off x="322263" y="1758950"/>
          <a:ext cx="8602662" cy="4656138"/>
        </p:xfrm>
        <a:graphic>
          <a:graphicData uri="http://schemas.openxmlformats.org/presentationml/2006/ole">
            <p:oleObj spid="_x0000_s28675" name="Drawing" r:id="rId4" imgW="914400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6"/>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8">
              <p:embed/>
            </p:oleObj>
          </a:graphicData>
        </a:graphic>
      </p:graphicFrame>
      <p:graphicFrame>
        <p:nvGraphicFramePr>
          <p:cNvPr id="29699" name="Object 4"/>
          <p:cNvGraphicFramePr>
            <a:graphicFrameLocks noChangeAspect="1"/>
          </p:cNvGraphicFramePr>
          <p:nvPr/>
        </p:nvGraphicFramePr>
        <p:xfrm>
          <a:off x="322263" y="1758950"/>
          <a:ext cx="8589962" cy="4298950"/>
        </p:xfrm>
        <a:graphic>
          <a:graphicData uri="http://schemas.openxmlformats.org/presentationml/2006/ole">
            <p:oleObj spid="_x0000_s29699" name="Drawing" r:id="rId4" imgW="91364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07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5"/>
          <p:cNvGraphicFramePr>
            <a:graphicFrameLocks noChangeAspect="1"/>
          </p:cNvGraphicFramePr>
          <p:nvPr/>
        </p:nvGraphicFramePr>
        <p:xfrm>
          <a:off x="0" y="749300"/>
          <a:ext cx="9144000" cy="6108700"/>
        </p:xfrm>
        <a:graphic>
          <a:graphicData uri="http://schemas.openxmlformats.org/presentationml/2006/ole">
            <p:oleObj spid="_x0000_s3074" name="Drawing" r:id="rId3" imgW="9898560" imgH="6126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6"/>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8">
              <p:embed/>
            </p:oleObj>
          </a:graphicData>
        </a:graphic>
      </p:graphicFrame>
      <p:graphicFrame>
        <p:nvGraphicFramePr>
          <p:cNvPr id="30723" name="Object 4"/>
          <p:cNvGraphicFramePr>
            <a:graphicFrameLocks noChangeAspect="1"/>
          </p:cNvGraphicFramePr>
          <p:nvPr/>
        </p:nvGraphicFramePr>
        <p:xfrm>
          <a:off x="777875" y="1758950"/>
          <a:ext cx="7589838" cy="4686300"/>
        </p:xfrm>
        <a:graphic>
          <a:graphicData uri="http://schemas.openxmlformats.org/presentationml/2006/ole">
            <p:oleObj spid="_x0000_s30723" name="Drawing" r:id="rId4" imgW="7589520" imgH="4686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174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4"/>
          <p:cNvGraphicFramePr>
            <a:graphicFrameLocks noChangeAspect="1"/>
          </p:cNvGraphicFramePr>
          <p:nvPr/>
        </p:nvGraphicFramePr>
        <p:xfrm>
          <a:off x="0" y="800100"/>
          <a:ext cx="9197975" cy="6057900"/>
        </p:xfrm>
        <a:graphic>
          <a:graphicData uri="http://schemas.openxmlformats.org/presentationml/2006/ole">
            <p:oleObj spid="_x0000_s31746" name="Drawing" r:id="rId3" imgW="10020240" imgH="609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277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6"/>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8">
              <p:embed/>
            </p:oleObj>
          </a:graphicData>
        </a:graphic>
      </p:graphicFrame>
      <p:graphicFrame>
        <p:nvGraphicFramePr>
          <p:cNvPr id="32771" name="Object 4"/>
          <p:cNvGraphicFramePr>
            <a:graphicFrameLocks noChangeAspect="1"/>
          </p:cNvGraphicFramePr>
          <p:nvPr/>
        </p:nvGraphicFramePr>
        <p:xfrm>
          <a:off x="322263" y="1758950"/>
          <a:ext cx="8618537" cy="4265613"/>
        </p:xfrm>
        <a:graphic>
          <a:graphicData uri="http://schemas.openxmlformats.org/presentationml/2006/ole">
            <p:oleObj spid="_x0000_s32771" name="Drawing" r:id="rId4" imgW="924300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379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6"/>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8">
              <p:embed/>
            </p:oleObj>
          </a:graphicData>
        </a:graphic>
      </p:graphicFrame>
      <p:graphicFrame>
        <p:nvGraphicFramePr>
          <p:cNvPr id="33795" name="Object 4"/>
          <p:cNvGraphicFramePr>
            <a:graphicFrameLocks noChangeAspect="1"/>
          </p:cNvGraphicFramePr>
          <p:nvPr/>
        </p:nvGraphicFramePr>
        <p:xfrm>
          <a:off x="322263" y="1758950"/>
          <a:ext cx="8639175" cy="4722813"/>
        </p:xfrm>
        <a:graphic>
          <a:graphicData uri="http://schemas.openxmlformats.org/presentationml/2006/ole">
            <p:oleObj spid="_x0000_s33795" name="Drawing" r:id="rId4" imgW="9113400" imgH="4983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6"/>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8">
              <p:embed/>
            </p:oleObj>
          </a:graphicData>
        </a:graphic>
      </p:graphicFrame>
      <p:graphicFrame>
        <p:nvGraphicFramePr>
          <p:cNvPr id="34819" name="Object 4"/>
          <p:cNvGraphicFramePr>
            <a:graphicFrameLocks noChangeAspect="1"/>
          </p:cNvGraphicFramePr>
          <p:nvPr/>
        </p:nvGraphicFramePr>
        <p:xfrm>
          <a:off x="322263" y="1758950"/>
          <a:ext cx="8585200" cy="3875088"/>
        </p:xfrm>
        <a:graphic>
          <a:graphicData uri="http://schemas.openxmlformats.org/presentationml/2006/ole">
            <p:oleObj spid="_x0000_s34819" name="Drawing" r:id="rId4" imgW="9136440" imgH="4122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584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6"/>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8">
              <p:embed/>
            </p:oleObj>
          </a:graphicData>
        </a:graphic>
      </p:graphicFrame>
      <p:graphicFrame>
        <p:nvGraphicFramePr>
          <p:cNvPr id="35843" name="Object 4"/>
          <p:cNvGraphicFramePr>
            <a:graphicFrameLocks noChangeAspect="1"/>
          </p:cNvGraphicFramePr>
          <p:nvPr/>
        </p:nvGraphicFramePr>
        <p:xfrm>
          <a:off x="322263" y="1758950"/>
          <a:ext cx="8585200" cy="4429125"/>
        </p:xfrm>
        <a:graphic>
          <a:graphicData uri="http://schemas.openxmlformats.org/presentationml/2006/ole">
            <p:oleObj spid="_x0000_s35843" name="Drawing" r:id="rId4" imgW="909828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686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6866" name="Object 6"/>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8">
              <p:embed/>
            </p:oleObj>
          </a:graphicData>
        </a:graphic>
      </p:graphicFrame>
      <p:graphicFrame>
        <p:nvGraphicFramePr>
          <p:cNvPr id="36867" name="Object 4"/>
          <p:cNvGraphicFramePr>
            <a:graphicFrameLocks noChangeAspect="1"/>
          </p:cNvGraphicFramePr>
          <p:nvPr/>
        </p:nvGraphicFramePr>
        <p:xfrm>
          <a:off x="322263" y="1758950"/>
          <a:ext cx="8593137" cy="3814763"/>
        </p:xfrm>
        <a:graphic>
          <a:graphicData uri="http://schemas.openxmlformats.org/presentationml/2006/ole">
            <p:oleObj spid="_x0000_s36867" name="Drawing" r:id="rId4" imgW="911340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789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7890" name="Object 6"/>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8">
              <p:embed/>
            </p:oleObj>
          </a:graphicData>
        </a:graphic>
      </p:graphicFrame>
      <p:graphicFrame>
        <p:nvGraphicFramePr>
          <p:cNvPr id="37891" name="Object 4"/>
          <p:cNvGraphicFramePr>
            <a:graphicFrameLocks noChangeAspect="1"/>
          </p:cNvGraphicFramePr>
          <p:nvPr/>
        </p:nvGraphicFramePr>
        <p:xfrm>
          <a:off x="322263" y="1758950"/>
          <a:ext cx="8559800" cy="4595813"/>
        </p:xfrm>
        <a:graphic>
          <a:graphicData uri="http://schemas.openxmlformats.org/presentationml/2006/ole">
            <p:oleObj spid="_x0000_s37891" name="Drawing" r:id="rId4" imgW="9113400" imgH="4892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891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8914" name="Object 6"/>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8">
              <p:embed/>
            </p:oleObj>
          </a:graphicData>
        </a:graphic>
      </p:graphicFrame>
      <p:graphicFrame>
        <p:nvGraphicFramePr>
          <p:cNvPr id="38915" name="Object 4"/>
          <p:cNvGraphicFramePr>
            <a:graphicFrameLocks noChangeAspect="1"/>
          </p:cNvGraphicFramePr>
          <p:nvPr/>
        </p:nvGraphicFramePr>
        <p:xfrm>
          <a:off x="322263" y="1758950"/>
          <a:ext cx="8593137" cy="4649788"/>
        </p:xfrm>
        <a:graphic>
          <a:graphicData uri="http://schemas.openxmlformats.org/presentationml/2006/ole">
            <p:oleObj spid="_x0000_s38915" name="Drawing" r:id="rId4" imgW="9113400" imgH="4930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994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9938" name="Object 6"/>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8">
              <p:embed/>
            </p:oleObj>
          </a:graphicData>
        </a:graphic>
      </p:graphicFrame>
      <p:graphicFrame>
        <p:nvGraphicFramePr>
          <p:cNvPr id="39939" name="Object 4"/>
          <p:cNvGraphicFramePr>
            <a:graphicFrameLocks noChangeAspect="1"/>
          </p:cNvGraphicFramePr>
          <p:nvPr/>
        </p:nvGraphicFramePr>
        <p:xfrm>
          <a:off x="322263" y="1758950"/>
          <a:ext cx="8609012" cy="4164013"/>
        </p:xfrm>
        <a:graphic>
          <a:graphicData uri="http://schemas.openxmlformats.org/presentationml/2006/ole">
            <p:oleObj spid="_x0000_s39939" name="Drawing" r:id="rId4" imgW="9121320" imgH="4412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6"/>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8">
              <p:embed/>
            </p:oleObj>
          </a:graphicData>
        </a:graphic>
      </p:graphicFrame>
      <p:graphicFrame>
        <p:nvGraphicFramePr>
          <p:cNvPr id="4099" name="Object 7"/>
          <p:cNvGraphicFramePr>
            <a:graphicFrameLocks noChangeAspect="1"/>
          </p:cNvGraphicFramePr>
          <p:nvPr/>
        </p:nvGraphicFramePr>
        <p:xfrm>
          <a:off x="322263" y="1758950"/>
          <a:ext cx="8648700" cy="4521200"/>
        </p:xfrm>
        <a:graphic>
          <a:graphicData uri="http://schemas.openxmlformats.org/presentationml/2006/ole">
            <p:oleObj spid="_x0000_s4099" name="Drawing" r:id="rId4" imgW="9159120" imgH="4785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096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62" name="Object 6"/>
          <p:cNvGraphicFramePr>
            <a:graphicFrameLocks noChangeAspect="1"/>
          </p:cNvGraphicFramePr>
          <p:nvPr/>
        </p:nvGraphicFramePr>
        <p:xfrm>
          <a:off x="8594725" y="6388100"/>
          <a:ext cx="419100" cy="312738"/>
        </p:xfrm>
        <a:graphic>
          <a:graphicData uri="http://schemas.openxmlformats.org/presentationml/2006/ole">
            <p:oleObj spid="_x0000_s40962" name="Drawing" r:id="rId3" imgW="419040" imgH="312480" progId="Presentations.Drawing.18">
              <p:embed/>
            </p:oleObj>
          </a:graphicData>
        </a:graphic>
      </p:graphicFrame>
      <p:graphicFrame>
        <p:nvGraphicFramePr>
          <p:cNvPr id="40963" name="Object 4"/>
          <p:cNvGraphicFramePr>
            <a:graphicFrameLocks noChangeAspect="1"/>
          </p:cNvGraphicFramePr>
          <p:nvPr/>
        </p:nvGraphicFramePr>
        <p:xfrm>
          <a:off x="322263" y="1758950"/>
          <a:ext cx="8593137" cy="4159250"/>
        </p:xfrm>
        <a:graphic>
          <a:graphicData uri="http://schemas.openxmlformats.org/presentationml/2006/ole">
            <p:oleObj spid="_x0000_s40963" name="Drawing" r:id="rId4" imgW="9113400" imgH="4412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198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1986" name="Object 6"/>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8">
              <p:embed/>
            </p:oleObj>
          </a:graphicData>
        </a:graphic>
      </p:graphicFrame>
      <p:graphicFrame>
        <p:nvGraphicFramePr>
          <p:cNvPr id="41987" name="Object 4"/>
          <p:cNvGraphicFramePr>
            <a:graphicFrameLocks noChangeAspect="1"/>
          </p:cNvGraphicFramePr>
          <p:nvPr/>
        </p:nvGraphicFramePr>
        <p:xfrm>
          <a:off x="322263" y="1758950"/>
          <a:ext cx="8609012" cy="4297363"/>
        </p:xfrm>
        <a:graphic>
          <a:graphicData uri="http://schemas.openxmlformats.org/presentationml/2006/ole">
            <p:oleObj spid="_x0000_s41987" name="Drawing" r:id="rId4" imgW="91134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301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3010" name="Object 6"/>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8">
              <p:embed/>
            </p:oleObj>
          </a:graphicData>
        </a:graphic>
      </p:graphicFrame>
      <p:graphicFrame>
        <p:nvGraphicFramePr>
          <p:cNvPr id="43011" name="Object 4"/>
          <p:cNvGraphicFramePr>
            <a:graphicFrameLocks noChangeAspect="1"/>
          </p:cNvGraphicFramePr>
          <p:nvPr/>
        </p:nvGraphicFramePr>
        <p:xfrm>
          <a:off x="322263" y="1758950"/>
          <a:ext cx="8609012" cy="4257675"/>
        </p:xfrm>
        <a:graphic>
          <a:graphicData uri="http://schemas.openxmlformats.org/presentationml/2006/ole">
            <p:oleObj spid="_x0000_s43011" name="Drawing" r:id="rId4" imgW="909072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403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4034" name="Object 6"/>
          <p:cNvGraphicFramePr>
            <a:graphicFrameLocks noChangeAspect="1"/>
          </p:cNvGraphicFramePr>
          <p:nvPr/>
        </p:nvGraphicFramePr>
        <p:xfrm>
          <a:off x="8594725" y="6388100"/>
          <a:ext cx="419100" cy="312738"/>
        </p:xfrm>
        <a:graphic>
          <a:graphicData uri="http://schemas.openxmlformats.org/presentationml/2006/ole">
            <p:oleObj spid="_x0000_s44034" name="Drawing" r:id="rId3" imgW="419040" imgH="312480" progId="Presentations.Drawing.18">
              <p:embed/>
            </p:oleObj>
          </a:graphicData>
        </a:graphic>
      </p:graphicFrame>
      <p:graphicFrame>
        <p:nvGraphicFramePr>
          <p:cNvPr id="44035" name="Object 4"/>
          <p:cNvGraphicFramePr>
            <a:graphicFrameLocks noChangeAspect="1"/>
          </p:cNvGraphicFramePr>
          <p:nvPr/>
        </p:nvGraphicFramePr>
        <p:xfrm>
          <a:off x="879475" y="1758950"/>
          <a:ext cx="7186613" cy="4989513"/>
        </p:xfrm>
        <a:graphic>
          <a:graphicData uri="http://schemas.openxmlformats.org/presentationml/2006/ole">
            <p:oleObj spid="_x0000_s44035" name="Drawing" r:id="rId4" imgW="7452360" imgH="5173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506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5058" name="Object 6"/>
          <p:cNvGraphicFramePr>
            <a:graphicFrameLocks noChangeAspect="1"/>
          </p:cNvGraphicFramePr>
          <p:nvPr/>
        </p:nvGraphicFramePr>
        <p:xfrm>
          <a:off x="8594725" y="6388100"/>
          <a:ext cx="419100" cy="312738"/>
        </p:xfrm>
        <a:graphic>
          <a:graphicData uri="http://schemas.openxmlformats.org/presentationml/2006/ole">
            <p:oleObj spid="_x0000_s45058" name="Drawing" r:id="rId3" imgW="419040" imgH="312480" progId="Presentations.Drawing.18">
              <p:embed/>
            </p:oleObj>
          </a:graphicData>
        </a:graphic>
      </p:graphicFrame>
      <p:graphicFrame>
        <p:nvGraphicFramePr>
          <p:cNvPr id="45059" name="Object 4"/>
          <p:cNvGraphicFramePr>
            <a:graphicFrameLocks noChangeAspect="1"/>
          </p:cNvGraphicFramePr>
          <p:nvPr/>
        </p:nvGraphicFramePr>
        <p:xfrm>
          <a:off x="322263" y="1758950"/>
          <a:ext cx="8591550" cy="3205163"/>
        </p:xfrm>
        <a:graphic>
          <a:graphicData uri="http://schemas.openxmlformats.org/presentationml/2006/ole">
            <p:oleObj spid="_x0000_s45059" name="Drawing" r:id="rId4" imgW="9090720" imgH="3390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608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6082" name="Object 6"/>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8">
              <p:embed/>
            </p:oleObj>
          </a:graphicData>
        </a:graphic>
      </p:graphicFrame>
      <p:graphicFrame>
        <p:nvGraphicFramePr>
          <p:cNvPr id="46083" name="Object 4"/>
          <p:cNvGraphicFramePr>
            <a:graphicFrameLocks noChangeAspect="1"/>
          </p:cNvGraphicFramePr>
          <p:nvPr/>
        </p:nvGraphicFramePr>
        <p:xfrm>
          <a:off x="322263" y="1758950"/>
          <a:ext cx="8593137" cy="4249738"/>
        </p:xfrm>
        <a:graphic>
          <a:graphicData uri="http://schemas.openxmlformats.org/presentationml/2006/ole">
            <p:oleObj spid="_x0000_s46083" name="Drawing" r:id="rId4" imgW="909072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710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7106" name="Object 6"/>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8">
              <p:embed/>
            </p:oleObj>
          </a:graphicData>
        </a:graphic>
      </p:graphicFrame>
      <p:graphicFrame>
        <p:nvGraphicFramePr>
          <p:cNvPr id="47107" name="Object 4"/>
          <p:cNvGraphicFramePr>
            <a:graphicFrameLocks noChangeAspect="1"/>
          </p:cNvGraphicFramePr>
          <p:nvPr/>
        </p:nvGraphicFramePr>
        <p:xfrm>
          <a:off x="322263" y="1758950"/>
          <a:ext cx="8593137" cy="4249738"/>
        </p:xfrm>
        <a:graphic>
          <a:graphicData uri="http://schemas.openxmlformats.org/presentationml/2006/ole">
            <p:oleObj spid="_x0000_s47107" name="Drawing" r:id="rId4" imgW="909072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813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8130" name="Object 6"/>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8">
              <p:embed/>
            </p:oleObj>
          </a:graphicData>
        </a:graphic>
      </p:graphicFrame>
      <p:graphicFrame>
        <p:nvGraphicFramePr>
          <p:cNvPr id="48131" name="Object 4"/>
          <p:cNvGraphicFramePr>
            <a:graphicFrameLocks noChangeAspect="1"/>
          </p:cNvGraphicFramePr>
          <p:nvPr/>
        </p:nvGraphicFramePr>
        <p:xfrm>
          <a:off x="322263" y="1758950"/>
          <a:ext cx="8593137" cy="4595813"/>
        </p:xfrm>
        <a:graphic>
          <a:graphicData uri="http://schemas.openxmlformats.org/presentationml/2006/ole">
            <p:oleObj spid="_x0000_s48131" name="Drawing" r:id="rId4" imgW="9090720" imgH="4861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6"/>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4"/>
          <p:cNvGraphicFramePr>
            <a:graphicFrameLocks noChangeAspect="1"/>
          </p:cNvGraphicFramePr>
          <p:nvPr/>
        </p:nvGraphicFramePr>
        <p:xfrm>
          <a:off x="322263" y="1758950"/>
          <a:ext cx="8612187" cy="2154238"/>
        </p:xfrm>
        <a:graphic>
          <a:graphicData uri="http://schemas.openxmlformats.org/presentationml/2006/ole">
            <p:oleObj spid="_x0000_s5123" name="Drawing" r:id="rId4" imgW="9250560" imgH="2309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6"/>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8">
              <p:embed/>
            </p:oleObj>
          </a:graphicData>
        </a:graphic>
      </p:graphicFrame>
      <p:graphicFrame>
        <p:nvGraphicFramePr>
          <p:cNvPr id="6147" name="Object 4"/>
          <p:cNvGraphicFramePr>
            <a:graphicFrameLocks noChangeAspect="1"/>
          </p:cNvGraphicFramePr>
          <p:nvPr/>
        </p:nvGraphicFramePr>
        <p:xfrm>
          <a:off x="322263" y="1758950"/>
          <a:ext cx="8612187" cy="2825750"/>
        </p:xfrm>
        <a:graphic>
          <a:graphicData uri="http://schemas.openxmlformats.org/presentationml/2006/ole">
            <p:oleObj spid="_x0000_s6147" name="Drawing" r:id="rId4" imgW="9189720" imgH="300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6"/>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8">
              <p:embed/>
            </p:oleObj>
          </a:graphicData>
        </a:graphic>
      </p:graphicFrame>
      <p:graphicFrame>
        <p:nvGraphicFramePr>
          <p:cNvPr id="7171" name="Object 4"/>
          <p:cNvGraphicFramePr>
            <a:graphicFrameLocks noChangeAspect="1"/>
          </p:cNvGraphicFramePr>
          <p:nvPr/>
        </p:nvGraphicFramePr>
        <p:xfrm>
          <a:off x="322263" y="1758950"/>
          <a:ext cx="8612187" cy="4587875"/>
        </p:xfrm>
        <a:graphic>
          <a:graphicData uri="http://schemas.openxmlformats.org/presentationml/2006/ole">
            <p:oleObj spid="_x0000_s7171" name="Drawing" r:id="rId4" imgW="9174600" imgH="4884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8">
              <p:embed/>
            </p:oleObj>
          </a:graphicData>
        </a:graphic>
      </p:graphicFrame>
      <p:graphicFrame>
        <p:nvGraphicFramePr>
          <p:cNvPr id="8195" name="Object 4"/>
          <p:cNvGraphicFramePr>
            <a:graphicFrameLocks noChangeAspect="1"/>
          </p:cNvGraphicFramePr>
          <p:nvPr/>
        </p:nvGraphicFramePr>
        <p:xfrm>
          <a:off x="322263" y="1758950"/>
          <a:ext cx="8589962" cy="4176713"/>
        </p:xfrm>
        <a:graphic>
          <a:graphicData uri="http://schemas.openxmlformats.org/presentationml/2006/ole">
            <p:oleObj spid="_x0000_s8195" name="Drawing" r:id="rId4" imgW="9159120" imgH="444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6"/>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8">
              <p:embed/>
            </p:oleObj>
          </a:graphicData>
        </a:graphic>
      </p:graphicFrame>
      <p:graphicFrame>
        <p:nvGraphicFramePr>
          <p:cNvPr id="9219" name="Object 4"/>
          <p:cNvGraphicFramePr>
            <a:graphicFrameLocks noChangeAspect="1"/>
          </p:cNvGraphicFramePr>
          <p:nvPr/>
        </p:nvGraphicFramePr>
        <p:xfrm>
          <a:off x="322263" y="1758950"/>
          <a:ext cx="8642350" cy="4529138"/>
        </p:xfrm>
        <a:graphic>
          <a:graphicData uri="http://schemas.openxmlformats.org/presentationml/2006/ole">
            <p:oleObj spid="_x0000_s9219" name="Drawing" r:id="rId4" imgW="9197280" imgH="4815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2322</TotalTime>
  <Words>283</Words>
  <Application>Microsoft Office PowerPoint</Application>
  <PresentationFormat>On-screen Show (4:3)</PresentationFormat>
  <Paragraphs>90</Paragraphs>
  <Slides>47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Dunes</vt:lpstr>
      <vt:lpstr>Drawing</vt:lpstr>
      <vt:lpstr>INTERNATIONAAL MARKETINGBELEID / 4</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3R_HBO_Marketing_14B_internationaal_marketingbeleid_4</dc:title>
  <dc:subject>Exportplan, globale stappen 2</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137</cp:revision>
  <dcterms:created xsi:type="dcterms:W3CDTF">2015-09-06T15:15:23Z</dcterms:created>
  <dcterms:modified xsi:type="dcterms:W3CDTF">2020-02-05T00:13:34Z</dcterms:modified>
  <cp:category>Gebaseerd op Marketing Kernstof van J. Smal / H. Vosmer; Grondslagen van de Marketing van B. Verhage; Ph. Kotler's Principles of marketing; Exportmanagement, alsmede Zo maak je een exportplan van H. Veldman; Internationale marketing van S. Hollensen en diverse materialen van R. Reinhardt.</cp:category>
</cp:coreProperties>
</file>