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57"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g58jyS9e64cKPfV0JxoX8Q" hashData="cjnTDHeH4tVRyaj6vXVhcA1Z/KI"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669900"/>
    <a:srgbClr val="00CC00"/>
    <a:srgbClr val="FF3300"/>
    <a:srgbClr val="640000"/>
    <a:srgbClr val="9A0000"/>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39" autoAdjust="0"/>
    <p:restoredTop sz="94660"/>
  </p:normalViewPr>
  <p:slideViewPr>
    <p:cSldViewPr snapToGrid="0" showGuides="1">
      <p:cViewPr>
        <p:scale>
          <a:sx n="53" d="100"/>
          <a:sy n="53" d="100"/>
        </p:scale>
        <p:origin x="-1070" y="38"/>
      </p:cViewPr>
      <p:guideLst>
        <p:guide orient="horz" pos="1426"/>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FEF684-EE9A-4CEE-81DD-241F73FDE197}"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855249-39F8-495E-8D9D-7FEB492E747C}"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927AF0-3865-4DC5-B2C7-E9699F74FAB0}"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804B2-939C-42D1-A68C-CEE9EF12BF19}"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4669EE-339C-49F4-9224-60B7F4C8B1C2}"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FB0229-EC65-474C-B9A4-25C9B071C002}"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D1A5DF-FE0E-4DA9-8346-FDA53FDA14BC}"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CDEB2E-75EA-4BBB-9FAD-3293B57E8D52}"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B95B-3554-4B69-8AC8-07C593B30A6E}"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B2464E-7695-4CC9-A419-2645645FA25F}"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3000" r="-3000"/>
          </a:stretch>
        </a:blipFill>
        <a:effectLst/>
      </p:bgPr>
    </p:bg>
    <p:spTree>
      <p:nvGrpSpPr>
        <p:cNvPr id="1" name=""/>
        <p:cNvGrpSpPr/>
        <p:nvPr/>
      </p:nvGrpSpPr>
      <p:grpSpPr>
        <a:xfrm>
          <a:off x="0" y="0"/>
          <a:ext cx="0" cy="0"/>
          <a:chOff x="0" y="0"/>
          <a:chExt cx="0" cy="0"/>
        </a:xfrm>
      </p:grpSpPr>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D3D5D6F-776E-4CB4-A86A-5D20E335E0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61.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3.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 / 01</a:t>
            </a:r>
          </a:p>
        </p:txBody>
      </p:sp>
      <p:sp>
        <p:nvSpPr>
          <p:cNvPr id="10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6400800" y="6019800"/>
          <a:ext cx="2590800" cy="701675"/>
        </p:xfrm>
        <a:graphic>
          <a:graphicData uri="http://schemas.openxmlformats.org/presentationml/2006/ole">
            <p:oleObj spid="_x0000_s1026" name="Drawing" r:id="rId3" imgW="2590920" imgH="700920" progId="Presentations.Drawing.16">
              <p:embed/>
            </p:oleObj>
          </a:graphicData>
        </a:graphic>
      </p:graphicFrame>
      <p:graphicFrame>
        <p:nvGraphicFramePr>
          <p:cNvPr id="1027" name="Object 10"/>
          <p:cNvGraphicFramePr>
            <a:graphicFrameLocks noChangeAspect="1"/>
          </p:cNvGraphicFramePr>
          <p:nvPr/>
        </p:nvGraphicFramePr>
        <p:xfrm>
          <a:off x="1211263" y="1722438"/>
          <a:ext cx="6721475" cy="3413125"/>
        </p:xfrm>
        <a:graphic>
          <a:graphicData uri="http://schemas.openxmlformats.org/presentationml/2006/ole">
            <p:oleObj spid="_x0000_s1027" name="Drawing" r:id="rId4" imgW="6720840" imgH="3413880" progId="Presentations.Drawing.16">
              <p:embed/>
            </p:oleObj>
          </a:graphicData>
        </a:graphic>
      </p:graphicFrame>
      <p:graphicFrame>
        <p:nvGraphicFramePr>
          <p:cNvPr id="1028" name="Object 6"/>
          <p:cNvGraphicFramePr>
            <a:graphicFrameLocks noChangeAspect="1"/>
          </p:cNvGraphicFramePr>
          <p:nvPr/>
        </p:nvGraphicFramePr>
        <p:xfrm>
          <a:off x="322263" y="5961063"/>
          <a:ext cx="3644900" cy="833437"/>
        </p:xfrm>
        <a:graphic>
          <a:graphicData uri="http://schemas.openxmlformats.org/presentationml/2006/ole">
            <p:oleObj spid="_x0000_s1028" name="Drawing" r:id="rId5" imgW="4533840" imgH="1036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1024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veranderingen in de marketingcommunicatie</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10242" name="Object 12"/>
          <p:cNvGraphicFramePr>
            <a:graphicFrameLocks noChangeAspect="1"/>
          </p:cNvGraphicFramePr>
          <p:nvPr/>
        </p:nvGraphicFramePr>
        <p:xfrm>
          <a:off x="8594725" y="6388100"/>
          <a:ext cx="419100" cy="312738"/>
        </p:xfrm>
        <a:graphic>
          <a:graphicData uri="http://schemas.openxmlformats.org/presentationml/2006/ole">
            <p:oleObj spid="_x0000_s10242" name="Drawing" r:id="rId3" imgW="419040" imgH="312480" progId="Presentations.Drawing.16">
              <p:embed/>
            </p:oleObj>
          </a:graphicData>
        </a:graphic>
      </p:graphicFrame>
      <p:graphicFrame>
        <p:nvGraphicFramePr>
          <p:cNvPr id="10243" name="Object 4"/>
          <p:cNvGraphicFramePr>
            <a:graphicFrameLocks noChangeAspect="1"/>
          </p:cNvGraphicFramePr>
          <p:nvPr/>
        </p:nvGraphicFramePr>
        <p:xfrm>
          <a:off x="322263" y="2263775"/>
          <a:ext cx="8582025" cy="3262313"/>
        </p:xfrm>
        <a:graphic>
          <a:graphicData uri="http://schemas.openxmlformats.org/presentationml/2006/ole">
            <p:oleObj spid="_x0000_s10243" name="Drawing" r:id="rId4" imgW="9311760" imgH="3535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1126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veranderingen in de marketingcommunicatie</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11266" name="Object 12"/>
          <p:cNvGraphicFramePr>
            <a:graphicFrameLocks noChangeAspect="1"/>
          </p:cNvGraphicFramePr>
          <p:nvPr/>
        </p:nvGraphicFramePr>
        <p:xfrm>
          <a:off x="8594725" y="6388100"/>
          <a:ext cx="419100" cy="312738"/>
        </p:xfrm>
        <a:graphic>
          <a:graphicData uri="http://schemas.openxmlformats.org/presentationml/2006/ole">
            <p:oleObj spid="_x0000_s11266" name="Drawing" r:id="rId3" imgW="419040" imgH="312480" progId="Presentations.Drawing.16">
              <p:embed/>
            </p:oleObj>
          </a:graphicData>
        </a:graphic>
      </p:graphicFrame>
      <p:graphicFrame>
        <p:nvGraphicFramePr>
          <p:cNvPr id="11267" name="Object 4"/>
          <p:cNvGraphicFramePr>
            <a:graphicFrameLocks noChangeAspect="1"/>
          </p:cNvGraphicFramePr>
          <p:nvPr/>
        </p:nvGraphicFramePr>
        <p:xfrm>
          <a:off x="322263" y="2263775"/>
          <a:ext cx="8582025" cy="3967163"/>
        </p:xfrm>
        <a:graphic>
          <a:graphicData uri="http://schemas.openxmlformats.org/presentationml/2006/ole">
            <p:oleObj spid="_x0000_s11267" name="Drawing" r:id="rId4" imgW="9304200" imgH="4297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1229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product en communicatie</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12290" name="Object 12"/>
          <p:cNvGraphicFramePr>
            <a:graphicFrameLocks noChangeAspect="1"/>
          </p:cNvGraphicFramePr>
          <p:nvPr/>
        </p:nvGraphicFramePr>
        <p:xfrm>
          <a:off x="8594725" y="6388100"/>
          <a:ext cx="419100" cy="312738"/>
        </p:xfrm>
        <a:graphic>
          <a:graphicData uri="http://schemas.openxmlformats.org/presentationml/2006/ole">
            <p:oleObj spid="_x0000_s12290" name="Drawing" r:id="rId3" imgW="419040" imgH="312480" progId="Presentations.Drawing.16">
              <p:embed/>
            </p:oleObj>
          </a:graphicData>
        </a:graphic>
      </p:graphicFrame>
      <p:graphicFrame>
        <p:nvGraphicFramePr>
          <p:cNvPr id="12291" name="Object 4"/>
          <p:cNvGraphicFramePr>
            <a:graphicFrameLocks noChangeAspect="1"/>
          </p:cNvGraphicFramePr>
          <p:nvPr/>
        </p:nvGraphicFramePr>
        <p:xfrm>
          <a:off x="322263" y="2263775"/>
          <a:ext cx="8582025" cy="3792538"/>
        </p:xfrm>
        <a:graphic>
          <a:graphicData uri="http://schemas.openxmlformats.org/presentationml/2006/ole">
            <p:oleObj spid="_x0000_s12291" name="Drawing" r:id="rId4" imgW="9304200" imgH="41072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1331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product en communicatie</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19"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13314" name="Object 12"/>
          <p:cNvGraphicFramePr>
            <a:graphicFrameLocks noChangeAspect="1"/>
          </p:cNvGraphicFramePr>
          <p:nvPr/>
        </p:nvGraphicFramePr>
        <p:xfrm>
          <a:off x="8594725" y="6388100"/>
          <a:ext cx="419100" cy="312738"/>
        </p:xfrm>
        <a:graphic>
          <a:graphicData uri="http://schemas.openxmlformats.org/presentationml/2006/ole">
            <p:oleObj spid="_x0000_s13314" name="Drawing" r:id="rId3" imgW="419040" imgH="312480" progId="Presentations.Drawing.16">
              <p:embed/>
            </p:oleObj>
          </a:graphicData>
        </a:graphic>
      </p:graphicFrame>
      <p:graphicFrame>
        <p:nvGraphicFramePr>
          <p:cNvPr id="13315" name="Object 4"/>
          <p:cNvGraphicFramePr>
            <a:graphicFrameLocks noChangeAspect="1"/>
          </p:cNvGraphicFramePr>
          <p:nvPr/>
        </p:nvGraphicFramePr>
        <p:xfrm>
          <a:off x="322263" y="2263775"/>
          <a:ext cx="8580437" cy="4016375"/>
        </p:xfrm>
        <a:graphic>
          <a:graphicData uri="http://schemas.openxmlformats.org/presentationml/2006/ole">
            <p:oleObj spid="_x0000_s13315" name="Drawing" r:id="rId4" imgW="9319320" imgH="4358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1434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product en communicatie</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14338" name="Object 12"/>
          <p:cNvGraphicFramePr>
            <a:graphicFrameLocks noChangeAspect="1"/>
          </p:cNvGraphicFramePr>
          <p:nvPr/>
        </p:nvGraphicFramePr>
        <p:xfrm>
          <a:off x="8594725" y="6388100"/>
          <a:ext cx="419100" cy="312738"/>
        </p:xfrm>
        <a:graphic>
          <a:graphicData uri="http://schemas.openxmlformats.org/presentationml/2006/ole">
            <p:oleObj spid="_x0000_s14338" name="Drawing" r:id="rId3" imgW="419040" imgH="312480" progId="Presentations.Drawing.16">
              <p:embed/>
            </p:oleObj>
          </a:graphicData>
        </a:graphic>
      </p:graphicFrame>
      <p:graphicFrame>
        <p:nvGraphicFramePr>
          <p:cNvPr id="14339" name="Object 4"/>
          <p:cNvGraphicFramePr>
            <a:graphicFrameLocks noChangeAspect="1"/>
          </p:cNvGraphicFramePr>
          <p:nvPr/>
        </p:nvGraphicFramePr>
        <p:xfrm>
          <a:off x="322263" y="2263775"/>
          <a:ext cx="8547100" cy="4197350"/>
        </p:xfrm>
        <a:graphic>
          <a:graphicData uri="http://schemas.openxmlformats.org/presentationml/2006/ole">
            <p:oleObj spid="_x0000_s14339" name="Drawing" r:id="rId4" imgW="9319320" imgH="4572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1536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product en communicatie</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5367"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15362" name="Object 12"/>
          <p:cNvGraphicFramePr>
            <a:graphicFrameLocks noChangeAspect="1"/>
          </p:cNvGraphicFramePr>
          <p:nvPr/>
        </p:nvGraphicFramePr>
        <p:xfrm>
          <a:off x="8594725" y="6388100"/>
          <a:ext cx="419100" cy="312738"/>
        </p:xfrm>
        <a:graphic>
          <a:graphicData uri="http://schemas.openxmlformats.org/presentationml/2006/ole">
            <p:oleObj spid="_x0000_s15362" name="Drawing" r:id="rId3" imgW="419040" imgH="312480" progId="Presentations.Drawing.16">
              <p:embed/>
            </p:oleObj>
          </a:graphicData>
        </a:graphic>
      </p:graphicFrame>
      <p:graphicFrame>
        <p:nvGraphicFramePr>
          <p:cNvPr id="15363" name="Object 4"/>
          <p:cNvGraphicFramePr>
            <a:graphicFrameLocks noChangeAspect="1"/>
          </p:cNvGraphicFramePr>
          <p:nvPr/>
        </p:nvGraphicFramePr>
        <p:xfrm>
          <a:off x="322263" y="2263775"/>
          <a:ext cx="8561387" cy="4302125"/>
        </p:xfrm>
        <a:graphic>
          <a:graphicData uri="http://schemas.openxmlformats.org/presentationml/2006/ole">
            <p:oleObj spid="_x0000_s15363" name="Drawing" r:id="rId4" imgW="9319320" imgH="4678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1638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product en communicatie</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1"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16386" name="Object 12"/>
          <p:cNvGraphicFramePr>
            <a:graphicFrameLocks noChangeAspect="1"/>
          </p:cNvGraphicFramePr>
          <p:nvPr/>
        </p:nvGraphicFramePr>
        <p:xfrm>
          <a:off x="8594725" y="6388100"/>
          <a:ext cx="419100" cy="312738"/>
        </p:xfrm>
        <a:graphic>
          <a:graphicData uri="http://schemas.openxmlformats.org/presentationml/2006/ole">
            <p:oleObj spid="_x0000_s16386" name="Drawing" r:id="rId3" imgW="419040" imgH="312480" progId="Presentations.Drawing.16">
              <p:embed/>
            </p:oleObj>
          </a:graphicData>
        </a:graphic>
      </p:graphicFrame>
      <p:graphicFrame>
        <p:nvGraphicFramePr>
          <p:cNvPr id="16387" name="Object 4"/>
          <p:cNvGraphicFramePr>
            <a:graphicFrameLocks noChangeAspect="1"/>
          </p:cNvGraphicFramePr>
          <p:nvPr/>
        </p:nvGraphicFramePr>
        <p:xfrm>
          <a:off x="322263" y="2263775"/>
          <a:ext cx="8593137" cy="4211638"/>
        </p:xfrm>
        <a:graphic>
          <a:graphicData uri="http://schemas.openxmlformats.org/presentationml/2006/ole">
            <p:oleObj spid="_x0000_s16387" name="Drawing" r:id="rId4" imgW="9243000" imgH="4526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1741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product en communicatie</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5"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17410" name="Object 12"/>
          <p:cNvGraphicFramePr>
            <a:graphicFrameLocks noChangeAspect="1"/>
          </p:cNvGraphicFramePr>
          <p:nvPr/>
        </p:nvGraphicFramePr>
        <p:xfrm>
          <a:off x="8594725" y="6388100"/>
          <a:ext cx="419100" cy="312738"/>
        </p:xfrm>
        <a:graphic>
          <a:graphicData uri="http://schemas.openxmlformats.org/presentationml/2006/ole">
            <p:oleObj spid="_x0000_s17410" name="Drawing" r:id="rId3" imgW="419040" imgH="312480" progId="Presentations.Drawing.16">
              <p:embed/>
            </p:oleObj>
          </a:graphicData>
        </a:graphic>
      </p:graphicFrame>
      <p:graphicFrame>
        <p:nvGraphicFramePr>
          <p:cNvPr id="17411" name="Object 4"/>
          <p:cNvGraphicFramePr>
            <a:graphicFrameLocks noChangeAspect="1"/>
          </p:cNvGraphicFramePr>
          <p:nvPr/>
        </p:nvGraphicFramePr>
        <p:xfrm>
          <a:off x="322263" y="2263775"/>
          <a:ext cx="8588375" cy="3282950"/>
        </p:xfrm>
        <a:graphic>
          <a:graphicData uri="http://schemas.openxmlformats.org/presentationml/2006/ole">
            <p:oleObj spid="_x0000_s17411" name="Drawing" r:id="rId4" imgW="9243000" imgH="3528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1843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product en communicatie</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18434" name="Object 12"/>
          <p:cNvGraphicFramePr>
            <a:graphicFrameLocks noChangeAspect="1"/>
          </p:cNvGraphicFramePr>
          <p:nvPr/>
        </p:nvGraphicFramePr>
        <p:xfrm>
          <a:off x="8594725" y="6388100"/>
          <a:ext cx="419100" cy="312738"/>
        </p:xfrm>
        <a:graphic>
          <a:graphicData uri="http://schemas.openxmlformats.org/presentationml/2006/ole">
            <p:oleObj spid="_x0000_s18434" name="Drawing" r:id="rId3" imgW="419040" imgH="312480" progId="Presentations.Drawing.16">
              <p:embed/>
            </p:oleObj>
          </a:graphicData>
        </a:graphic>
      </p:graphicFrame>
      <p:graphicFrame>
        <p:nvGraphicFramePr>
          <p:cNvPr id="18435" name="Object 4"/>
          <p:cNvGraphicFramePr>
            <a:graphicFrameLocks noChangeAspect="1"/>
          </p:cNvGraphicFramePr>
          <p:nvPr/>
        </p:nvGraphicFramePr>
        <p:xfrm>
          <a:off x="322263" y="2263775"/>
          <a:ext cx="8599487" cy="2967038"/>
        </p:xfrm>
        <a:graphic>
          <a:graphicData uri="http://schemas.openxmlformats.org/presentationml/2006/ole">
            <p:oleObj spid="_x0000_s18435" name="Drawing" r:id="rId4" imgW="9243000" imgH="3185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1946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product en communicatie</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3"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19458" name="Object 12"/>
          <p:cNvGraphicFramePr>
            <a:graphicFrameLocks noChangeAspect="1"/>
          </p:cNvGraphicFramePr>
          <p:nvPr/>
        </p:nvGraphicFramePr>
        <p:xfrm>
          <a:off x="8594725" y="6388100"/>
          <a:ext cx="419100" cy="312738"/>
        </p:xfrm>
        <a:graphic>
          <a:graphicData uri="http://schemas.openxmlformats.org/presentationml/2006/ole">
            <p:oleObj spid="_x0000_s19458" name="Drawing" r:id="rId3" imgW="419040" imgH="312480" progId="Presentations.Drawing.16">
              <p:embed/>
            </p:oleObj>
          </a:graphicData>
        </a:graphic>
      </p:graphicFrame>
      <p:graphicFrame>
        <p:nvGraphicFramePr>
          <p:cNvPr id="19459" name="Object 4"/>
          <p:cNvGraphicFramePr>
            <a:graphicFrameLocks noChangeAspect="1"/>
          </p:cNvGraphicFramePr>
          <p:nvPr/>
        </p:nvGraphicFramePr>
        <p:xfrm>
          <a:off x="322263" y="2263775"/>
          <a:ext cx="8566150" cy="4262438"/>
        </p:xfrm>
        <a:graphic>
          <a:graphicData uri="http://schemas.openxmlformats.org/presentationml/2006/ole">
            <p:oleObj spid="_x0000_s19459" name="Drawing" r:id="rId4" imgW="9243000" imgH="4595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205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het belang van een sterk merk</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5"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2050" name="Object 12"/>
          <p:cNvGraphicFramePr>
            <a:graphicFrameLocks noChangeAspect="1"/>
          </p:cNvGraphicFramePr>
          <p:nvPr/>
        </p:nvGraphicFramePr>
        <p:xfrm>
          <a:off x="8594725" y="6388100"/>
          <a:ext cx="419100" cy="312738"/>
        </p:xfrm>
        <a:graphic>
          <a:graphicData uri="http://schemas.openxmlformats.org/presentationml/2006/ole">
            <p:oleObj spid="_x0000_s2050" name="Drawing" r:id="rId3" imgW="419040" imgH="312480" progId="Presentations.Drawing.16">
              <p:embed/>
            </p:oleObj>
          </a:graphicData>
        </a:graphic>
      </p:graphicFrame>
      <p:graphicFrame>
        <p:nvGraphicFramePr>
          <p:cNvPr id="2051" name="Object 8"/>
          <p:cNvGraphicFramePr>
            <a:graphicFrameLocks noChangeAspect="1"/>
          </p:cNvGraphicFramePr>
          <p:nvPr/>
        </p:nvGraphicFramePr>
        <p:xfrm>
          <a:off x="322263" y="2263775"/>
          <a:ext cx="8626475" cy="3983038"/>
        </p:xfrm>
        <a:graphic>
          <a:graphicData uri="http://schemas.openxmlformats.org/presentationml/2006/ole">
            <p:oleObj spid="_x0000_s2051" name="Drawing" r:id="rId4" imgW="9075600" imgH="4191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2048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product en communicatie</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20482" name="Object 12"/>
          <p:cNvGraphicFramePr>
            <a:graphicFrameLocks noChangeAspect="1"/>
          </p:cNvGraphicFramePr>
          <p:nvPr/>
        </p:nvGraphicFramePr>
        <p:xfrm>
          <a:off x="8594725" y="6388100"/>
          <a:ext cx="419100" cy="312738"/>
        </p:xfrm>
        <a:graphic>
          <a:graphicData uri="http://schemas.openxmlformats.org/presentationml/2006/ole">
            <p:oleObj spid="_x0000_s20482" name="Drawing" r:id="rId3" imgW="419040" imgH="312480" progId="Presentations.Drawing.16">
              <p:embed/>
            </p:oleObj>
          </a:graphicData>
        </a:graphic>
      </p:graphicFrame>
      <p:graphicFrame>
        <p:nvGraphicFramePr>
          <p:cNvPr id="20483" name="Object 4"/>
          <p:cNvGraphicFramePr>
            <a:graphicFrameLocks noChangeAspect="1"/>
          </p:cNvGraphicFramePr>
          <p:nvPr/>
        </p:nvGraphicFramePr>
        <p:xfrm>
          <a:off x="322263" y="2263775"/>
          <a:ext cx="8601075" cy="4271963"/>
        </p:xfrm>
        <a:graphic>
          <a:graphicData uri="http://schemas.openxmlformats.org/presentationml/2006/ole">
            <p:oleObj spid="_x0000_s20483" name="Drawing" r:id="rId4" imgW="9243000" imgH="4587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2150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product en communicatie</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1511"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21506" name="Object 12"/>
          <p:cNvGraphicFramePr>
            <a:graphicFrameLocks noChangeAspect="1"/>
          </p:cNvGraphicFramePr>
          <p:nvPr/>
        </p:nvGraphicFramePr>
        <p:xfrm>
          <a:off x="8594725" y="6388100"/>
          <a:ext cx="419100" cy="312738"/>
        </p:xfrm>
        <a:graphic>
          <a:graphicData uri="http://schemas.openxmlformats.org/presentationml/2006/ole">
            <p:oleObj spid="_x0000_s21506" name="Drawing" r:id="rId3" imgW="419040" imgH="312480" progId="Presentations.Drawing.16">
              <p:embed/>
            </p:oleObj>
          </a:graphicData>
        </a:graphic>
      </p:graphicFrame>
      <p:graphicFrame>
        <p:nvGraphicFramePr>
          <p:cNvPr id="21507" name="Object 4"/>
          <p:cNvGraphicFramePr>
            <a:graphicFrameLocks noChangeAspect="1"/>
          </p:cNvGraphicFramePr>
          <p:nvPr/>
        </p:nvGraphicFramePr>
        <p:xfrm>
          <a:off x="322263" y="2263775"/>
          <a:ext cx="8628062" cy="4392613"/>
        </p:xfrm>
        <a:graphic>
          <a:graphicData uri="http://schemas.openxmlformats.org/presentationml/2006/ole">
            <p:oleObj spid="_x0000_s21507" name="Drawing" r:id="rId4" imgW="9243000" imgH="4701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2253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prijs en communicatie</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2535"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22530" name="Object 12"/>
          <p:cNvGraphicFramePr>
            <a:graphicFrameLocks noChangeAspect="1"/>
          </p:cNvGraphicFramePr>
          <p:nvPr/>
        </p:nvGraphicFramePr>
        <p:xfrm>
          <a:off x="8594725" y="6388100"/>
          <a:ext cx="419100" cy="312738"/>
        </p:xfrm>
        <a:graphic>
          <a:graphicData uri="http://schemas.openxmlformats.org/presentationml/2006/ole">
            <p:oleObj spid="_x0000_s22530" name="Drawing" r:id="rId3" imgW="419040" imgH="312480" progId="Presentations.Drawing.16">
              <p:embed/>
            </p:oleObj>
          </a:graphicData>
        </a:graphic>
      </p:graphicFrame>
      <p:graphicFrame>
        <p:nvGraphicFramePr>
          <p:cNvPr id="22531" name="Object 4"/>
          <p:cNvGraphicFramePr>
            <a:graphicFrameLocks noChangeAspect="1"/>
          </p:cNvGraphicFramePr>
          <p:nvPr/>
        </p:nvGraphicFramePr>
        <p:xfrm>
          <a:off x="322263" y="2263775"/>
          <a:ext cx="8605837" cy="3671888"/>
        </p:xfrm>
        <a:graphic>
          <a:graphicData uri="http://schemas.openxmlformats.org/presentationml/2006/ole">
            <p:oleObj spid="_x0000_s22531" name="Drawing" r:id="rId4" imgW="9243000" imgH="3939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2355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prijs en communicatie</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3559"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23554" name="Object 12"/>
          <p:cNvGraphicFramePr>
            <a:graphicFrameLocks noChangeAspect="1"/>
          </p:cNvGraphicFramePr>
          <p:nvPr/>
        </p:nvGraphicFramePr>
        <p:xfrm>
          <a:off x="8594725" y="6388100"/>
          <a:ext cx="419100" cy="312738"/>
        </p:xfrm>
        <a:graphic>
          <a:graphicData uri="http://schemas.openxmlformats.org/presentationml/2006/ole">
            <p:oleObj spid="_x0000_s23554" name="Drawing" r:id="rId3" imgW="419040" imgH="312480" progId="Presentations.Drawing.16">
              <p:embed/>
            </p:oleObj>
          </a:graphicData>
        </a:graphic>
      </p:graphicFrame>
      <p:graphicFrame>
        <p:nvGraphicFramePr>
          <p:cNvPr id="23555" name="Object 8"/>
          <p:cNvGraphicFramePr>
            <a:graphicFrameLocks noChangeAspect="1"/>
          </p:cNvGraphicFramePr>
          <p:nvPr/>
        </p:nvGraphicFramePr>
        <p:xfrm>
          <a:off x="322263" y="2263775"/>
          <a:ext cx="8547100" cy="4094163"/>
        </p:xfrm>
        <a:graphic>
          <a:graphicData uri="http://schemas.openxmlformats.org/presentationml/2006/ole">
            <p:oleObj spid="_x0000_s23555" name="Drawing" r:id="rId4" imgW="9235440" imgH="4419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2458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distributie en communicatie</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4583"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24578" name="Object 12"/>
          <p:cNvGraphicFramePr>
            <a:graphicFrameLocks noChangeAspect="1"/>
          </p:cNvGraphicFramePr>
          <p:nvPr/>
        </p:nvGraphicFramePr>
        <p:xfrm>
          <a:off x="8594725" y="6388100"/>
          <a:ext cx="419100" cy="312738"/>
        </p:xfrm>
        <a:graphic>
          <a:graphicData uri="http://schemas.openxmlformats.org/presentationml/2006/ole">
            <p:oleObj spid="_x0000_s24578" name="Drawing" r:id="rId3" imgW="419040" imgH="312480" progId="Presentations.Drawing.16">
              <p:embed/>
            </p:oleObj>
          </a:graphicData>
        </a:graphic>
      </p:graphicFrame>
      <p:graphicFrame>
        <p:nvGraphicFramePr>
          <p:cNvPr id="24579" name="Object 4"/>
          <p:cNvGraphicFramePr>
            <a:graphicFrameLocks noChangeAspect="1"/>
          </p:cNvGraphicFramePr>
          <p:nvPr/>
        </p:nvGraphicFramePr>
        <p:xfrm>
          <a:off x="322263" y="2263775"/>
          <a:ext cx="8610600" cy="3971925"/>
        </p:xfrm>
        <a:graphic>
          <a:graphicData uri="http://schemas.openxmlformats.org/presentationml/2006/ole">
            <p:oleObj spid="_x0000_s24579" name="Drawing" r:id="rId4" imgW="9243000" imgH="4259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2560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distributie en communicatie</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5607"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25602" name="Object 12"/>
          <p:cNvGraphicFramePr>
            <a:graphicFrameLocks noChangeAspect="1"/>
          </p:cNvGraphicFramePr>
          <p:nvPr/>
        </p:nvGraphicFramePr>
        <p:xfrm>
          <a:off x="8594725" y="6388100"/>
          <a:ext cx="419100" cy="312738"/>
        </p:xfrm>
        <a:graphic>
          <a:graphicData uri="http://schemas.openxmlformats.org/presentationml/2006/ole">
            <p:oleObj spid="_x0000_s25602" name="Drawing" r:id="rId3" imgW="419040" imgH="312480" progId="Presentations.Drawing.16">
              <p:embed/>
            </p:oleObj>
          </a:graphicData>
        </a:graphic>
      </p:graphicFrame>
      <p:graphicFrame>
        <p:nvGraphicFramePr>
          <p:cNvPr id="25603" name="Object 4"/>
          <p:cNvGraphicFramePr>
            <a:graphicFrameLocks noChangeAspect="1"/>
          </p:cNvGraphicFramePr>
          <p:nvPr/>
        </p:nvGraphicFramePr>
        <p:xfrm>
          <a:off x="322263" y="2263775"/>
          <a:ext cx="8591550" cy="2922588"/>
        </p:xfrm>
        <a:graphic>
          <a:graphicData uri="http://schemas.openxmlformats.org/presentationml/2006/ole">
            <p:oleObj spid="_x0000_s25603" name="Drawing" r:id="rId4" imgW="9243000" imgH="3139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2662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distributie en communicatie</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6631"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26626" name="Object 12"/>
          <p:cNvGraphicFramePr>
            <a:graphicFrameLocks noChangeAspect="1"/>
          </p:cNvGraphicFramePr>
          <p:nvPr/>
        </p:nvGraphicFramePr>
        <p:xfrm>
          <a:off x="8594725" y="6388100"/>
          <a:ext cx="419100" cy="312738"/>
        </p:xfrm>
        <a:graphic>
          <a:graphicData uri="http://schemas.openxmlformats.org/presentationml/2006/ole">
            <p:oleObj spid="_x0000_s26626" name="Drawing" r:id="rId3" imgW="419040" imgH="312480" progId="Presentations.Drawing.16">
              <p:embed/>
            </p:oleObj>
          </a:graphicData>
        </a:graphic>
      </p:graphicFrame>
      <p:graphicFrame>
        <p:nvGraphicFramePr>
          <p:cNvPr id="26627" name="Object 4"/>
          <p:cNvGraphicFramePr>
            <a:graphicFrameLocks noChangeAspect="1"/>
          </p:cNvGraphicFramePr>
          <p:nvPr/>
        </p:nvGraphicFramePr>
        <p:xfrm>
          <a:off x="322263" y="2263775"/>
          <a:ext cx="8624887" cy="4227513"/>
        </p:xfrm>
        <a:graphic>
          <a:graphicData uri="http://schemas.openxmlformats.org/presentationml/2006/ole">
            <p:oleObj spid="_x0000_s26627" name="Drawing" r:id="rId4" imgW="9243000" imgH="4526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2765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distributie en communicatie</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7655"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27650" name="Object 12"/>
          <p:cNvGraphicFramePr>
            <a:graphicFrameLocks noChangeAspect="1"/>
          </p:cNvGraphicFramePr>
          <p:nvPr/>
        </p:nvGraphicFramePr>
        <p:xfrm>
          <a:off x="8594725" y="6388100"/>
          <a:ext cx="419100" cy="312738"/>
        </p:xfrm>
        <a:graphic>
          <a:graphicData uri="http://schemas.openxmlformats.org/presentationml/2006/ole">
            <p:oleObj spid="_x0000_s27650" name="Drawing" r:id="rId3" imgW="419040" imgH="312480" progId="Presentations.Drawing.16">
              <p:embed/>
            </p:oleObj>
          </a:graphicData>
        </a:graphic>
      </p:graphicFrame>
      <p:graphicFrame>
        <p:nvGraphicFramePr>
          <p:cNvPr id="27651" name="Object 4"/>
          <p:cNvGraphicFramePr>
            <a:graphicFrameLocks noChangeAspect="1"/>
          </p:cNvGraphicFramePr>
          <p:nvPr/>
        </p:nvGraphicFramePr>
        <p:xfrm>
          <a:off x="322263" y="2263775"/>
          <a:ext cx="8562975" cy="4076700"/>
        </p:xfrm>
        <a:graphic>
          <a:graphicData uri="http://schemas.openxmlformats.org/presentationml/2006/ole">
            <p:oleObj spid="_x0000_s27651" name="Drawing" r:id="rId4" imgW="9243000" imgH="4396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2867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transactie en relatie / merk- of winkeltrouw</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8679"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28674" name="Object 12"/>
          <p:cNvGraphicFramePr>
            <a:graphicFrameLocks noChangeAspect="1"/>
          </p:cNvGraphicFramePr>
          <p:nvPr/>
        </p:nvGraphicFramePr>
        <p:xfrm>
          <a:off x="8594725" y="6388100"/>
          <a:ext cx="419100" cy="312738"/>
        </p:xfrm>
        <a:graphic>
          <a:graphicData uri="http://schemas.openxmlformats.org/presentationml/2006/ole">
            <p:oleObj spid="_x0000_s28674" name="Drawing" r:id="rId3" imgW="419040" imgH="312480" progId="Presentations.Drawing.16">
              <p:embed/>
            </p:oleObj>
          </a:graphicData>
        </a:graphic>
      </p:graphicFrame>
      <p:graphicFrame>
        <p:nvGraphicFramePr>
          <p:cNvPr id="28675" name="Object 4"/>
          <p:cNvGraphicFramePr>
            <a:graphicFrameLocks noChangeAspect="1"/>
          </p:cNvGraphicFramePr>
          <p:nvPr/>
        </p:nvGraphicFramePr>
        <p:xfrm>
          <a:off x="322263" y="2263775"/>
          <a:ext cx="8636000" cy="2938463"/>
        </p:xfrm>
        <a:graphic>
          <a:graphicData uri="http://schemas.openxmlformats.org/presentationml/2006/ole">
            <p:oleObj spid="_x0000_s28675" name="Drawing" r:id="rId4" imgW="9243000" imgH="3139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2970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transactie en relatie / merk- of winkeltrouw</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9703"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29698" name="Object 12"/>
          <p:cNvGraphicFramePr>
            <a:graphicFrameLocks noChangeAspect="1"/>
          </p:cNvGraphicFramePr>
          <p:nvPr/>
        </p:nvGraphicFramePr>
        <p:xfrm>
          <a:off x="8594725" y="6388100"/>
          <a:ext cx="419100" cy="312738"/>
        </p:xfrm>
        <a:graphic>
          <a:graphicData uri="http://schemas.openxmlformats.org/presentationml/2006/ole">
            <p:oleObj spid="_x0000_s29698" name="Drawing" r:id="rId3" imgW="419040" imgH="312480" progId="Presentations.Drawing.16">
              <p:embed/>
            </p:oleObj>
          </a:graphicData>
        </a:graphic>
      </p:graphicFrame>
      <p:graphicFrame>
        <p:nvGraphicFramePr>
          <p:cNvPr id="29699" name="Object 4"/>
          <p:cNvGraphicFramePr>
            <a:graphicFrameLocks noChangeAspect="1"/>
          </p:cNvGraphicFramePr>
          <p:nvPr/>
        </p:nvGraphicFramePr>
        <p:xfrm>
          <a:off x="322263" y="2263775"/>
          <a:ext cx="8591550" cy="2922588"/>
        </p:xfrm>
        <a:graphic>
          <a:graphicData uri="http://schemas.openxmlformats.org/presentationml/2006/ole">
            <p:oleObj spid="_x0000_s29699" name="Drawing" r:id="rId4" imgW="9243000" imgH="3139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307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het belang van een sterk merk</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9"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3074" name="Object 12"/>
          <p:cNvGraphicFramePr>
            <a:graphicFrameLocks noChangeAspect="1"/>
          </p:cNvGraphicFramePr>
          <p:nvPr/>
        </p:nvGraphicFramePr>
        <p:xfrm>
          <a:off x="8594725" y="6388100"/>
          <a:ext cx="419100" cy="312738"/>
        </p:xfrm>
        <a:graphic>
          <a:graphicData uri="http://schemas.openxmlformats.org/presentationml/2006/ole">
            <p:oleObj spid="_x0000_s3074" name="Drawing" r:id="rId3" imgW="419040" imgH="312480" progId="Presentations.Drawing.16">
              <p:embed/>
            </p:oleObj>
          </a:graphicData>
        </a:graphic>
      </p:graphicFrame>
      <p:graphicFrame>
        <p:nvGraphicFramePr>
          <p:cNvPr id="3075" name="Object 4"/>
          <p:cNvGraphicFramePr>
            <a:graphicFrameLocks noChangeAspect="1"/>
          </p:cNvGraphicFramePr>
          <p:nvPr/>
        </p:nvGraphicFramePr>
        <p:xfrm>
          <a:off x="322263" y="2263775"/>
          <a:ext cx="8589962" cy="3282950"/>
        </p:xfrm>
        <a:graphic>
          <a:graphicData uri="http://schemas.openxmlformats.org/presentationml/2006/ole">
            <p:oleObj spid="_x0000_s3075" name="Drawing" r:id="rId4" imgW="9304200" imgH="3551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3072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transactie en relatie / merk- of winkeltrouw</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27"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30722" name="Object 12"/>
          <p:cNvGraphicFramePr>
            <a:graphicFrameLocks noChangeAspect="1"/>
          </p:cNvGraphicFramePr>
          <p:nvPr/>
        </p:nvGraphicFramePr>
        <p:xfrm>
          <a:off x="8594725" y="6388100"/>
          <a:ext cx="419100" cy="312738"/>
        </p:xfrm>
        <a:graphic>
          <a:graphicData uri="http://schemas.openxmlformats.org/presentationml/2006/ole">
            <p:oleObj spid="_x0000_s30722" name="Drawing" r:id="rId3" imgW="419040" imgH="312480" progId="Presentations.Drawing.16">
              <p:embed/>
            </p:oleObj>
          </a:graphicData>
        </a:graphic>
      </p:graphicFrame>
      <p:graphicFrame>
        <p:nvGraphicFramePr>
          <p:cNvPr id="30723" name="Object 4"/>
          <p:cNvGraphicFramePr>
            <a:graphicFrameLocks noChangeAspect="1"/>
          </p:cNvGraphicFramePr>
          <p:nvPr/>
        </p:nvGraphicFramePr>
        <p:xfrm>
          <a:off x="322263" y="2263775"/>
          <a:ext cx="8610600" cy="3971925"/>
        </p:xfrm>
        <a:graphic>
          <a:graphicData uri="http://schemas.openxmlformats.org/presentationml/2006/ole">
            <p:oleObj spid="_x0000_s30723" name="Drawing" r:id="rId4" imgW="9243000" imgH="4259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3174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transactie en relatie / merk- of winkeltrouw</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1751"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31746" name="Object 12"/>
          <p:cNvGraphicFramePr>
            <a:graphicFrameLocks noChangeAspect="1"/>
          </p:cNvGraphicFramePr>
          <p:nvPr/>
        </p:nvGraphicFramePr>
        <p:xfrm>
          <a:off x="8594725" y="6388100"/>
          <a:ext cx="419100" cy="312738"/>
        </p:xfrm>
        <a:graphic>
          <a:graphicData uri="http://schemas.openxmlformats.org/presentationml/2006/ole">
            <p:oleObj spid="_x0000_s31746" name="Drawing" r:id="rId3" imgW="419040" imgH="312480" progId="Presentations.Drawing.16">
              <p:embed/>
            </p:oleObj>
          </a:graphicData>
        </a:graphic>
      </p:graphicFrame>
      <p:graphicFrame>
        <p:nvGraphicFramePr>
          <p:cNvPr id="31747" name="Object 4"/>
          <p:cNvGraphicFramePr>
            <a:graphicFrameLocks noChangeAspect="1"/>
          </p:cNvGraphicFramePr>
          <p:nvPr/>
        </p:nvGraphicFramePr>
        <p:xfrm>
          <a:off x="322263" y="2263775"/>
          <a:ext cx="8601075" cy="3627438"/>
        </p:xfrm>
        <a:graphic>
          <a:graphicData uri="http://schemas.openxmlformats.org/presentationml/2006/ole">
            <p:oleObj spid="_x0000_s31747" name="Drawing" r:id="rId4" imgW="9243000" imgH="3893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3277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transactie en relatie / merk- of winkeltrouw</a:t>
            </a:r>
          </a:p>
        </p:txBody>
      </p:sp>
      <p:sp>
        <p:nvSpPr>
          <p:cNvPr id="327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2775"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32770" name="Object 12"/>
          <p:cNvGraphicFramePr>
            <a:graphicFrameLocks noChangeAspect="1"/>
          </p:cNvGraphicFramePr>
          <p:nvPr/>
        </p:nvGraphicFramePr>
        <p:xfrm>
          <a:off x="8594725" y="6388100"/>
          <a:ext cx="419100" cy="312738"/>
        </p:xfrm>
        <a:graphic>
          <a:graphicData uri="http://schemas.openxmlformats.org/presentationml/2006/ole">
            <p:oleObj spid="_x0000_s32770" name="Drawing" r:id="rId3" imgW="419040" imgH="312480" progId="Presentations.Drawing.16">
              <p:embed/>
            </p:oleObj>
          </a:graphicData>
        </a:graphic>
      </p:graphicFrame>
      <p:graphicFrame>
        <p:nvGraphicFramePr>
          <p:cNvPr id="32771" name="Object 4"/>
          <p:cNvGraphicFramePr>
            <a:graphicFrameLocks noChangeAspect="1"/>
          </p:cNvGraphicFramePr>
          <p:nvPr/>
        </p:nvGraphicFramePr>
        <p:xfrm>
          <a:off x="322263" y="2263775"/>
          <a:ext cx="8605837" cy="3671888"/>
        </p:xfrm>
        <a:graphic>
          <a:graphicData uri="http://schemas.openxmlformats.org/presentationml/2006/ole">
            <p:oleObj spid="_x0000_s32771" name="Drawing" r:id="rId4" imgW="9243000" imgH="3939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410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het belang van een sterk merk</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03"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4098" name="Object 12"/>
          <p:cNvGraphicFramePr>
            <a:graphicFrameLocks noChangeAspect="1"/>
          </p:cNvGraphicFramePr>
          <p:nvPr/>
        </p:nvGraphicFramePr>
        <p:xfrm>
          <a:off x="8594725" y="6388100"/>
          <a:ext cx="419100" cy="312738"/>
        </p:xfrm>
        <a:graphic>
          <a:graphicData uri="http://schemas.openxmlformats.org/presentationml/2006/ole">
            <p:oleObj spid="_x0000_s4098" name="Drawing" r:id="rId3" imgW="419040" imgH="312480" progId="Presentations.Drawing.16">
              <p:embed/>
            </p:oleObj>
          </a:graphicData>
        </a:graphic>
      </p:graphicFrame>
      <p:graphicFrame>
        <p:nvGraphicFramePr>
          <p:cNvPr id="4099" name="Object 4"/>
          <p:cNvGraphicFramePr>
            <a:graphicFrameLocks noChangeAspect="1"/>
          </p:cNvGraphicFramePr>
          <p:nvPr/>
        </p:nvGraphicFramePr>
        <p:xfrm>
          <a:off x="322263" y="2263775"/>
          <a:ext cx="8612187" cy="4333875"/>
        </p:xfrm>
        <a:graphic>
          <a:graphicData uri="http://schemas.openxmlformats.org/presentationml/2006/ole">
            <p:oleObj spid="_x0000_s4099" name="Drawing" r:id="rId4" imgW="9304200" imgH="4678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512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het belang van een sterk merk</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7"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5122" name="Object 12"/>
          <p:cNvGraphicFramePr>
            <a:graphicFrameLocks noChangeAspect="1"/>
          </p:cNvGraphicFramePr>
          <p:nvPr/>
        </p:nvGraphicFramePr>
        <p:xfrm>
          <a:off x="8594725" y="6388100"/>
          <a:ext cx="419100" cy="312738"/>
        </p:xfrm>
        <a:graphic>
          <a:graphicData uri="http://schemas.openxmlformats.org/presentationml/2006/ole">
            <p:oleObj spid="_x0000_s5122" name="Drawing" r:id="rId3" imgW="419040" imgH="312480" progId="Presentations.Drawing.16">
              <p:embed/>
            </p:oleObj>
          </a:graphicData>
        </a:graphic>
      </p:graphicFrame>
      <p:graphicFrame>
        <p:nvGraphicFramePr>
          <p:cNvPr id="5123" name="Object 4"/>
          <p:cNvGraphicFramePr>
            <a:graphicFrameLocks noChangeAspect="1"/>
          </p:cNvGraphicFramePr>
          <p:nvPr/>
        </p:nvGraphicFramePr>
        <p:xfrm>
          <a:off x="322263" y="2263775"/>
          <a:ext cx="8623300" cy="3987800"/>
        </p:xfrm>
        <a:graphic>
          <a:graphicData uri="http://schemas.openxmlformats.org/presentationml/2006/ole">
            <p:oleObj spid="_x0000_s5123" name="Drawing" r:id="rId4" imgW="9304200" imgH="4297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614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het belang van een sterk merk</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51"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6146" name="Object 12"/>
          <p:cNvGraphicFramePr>
            <a:graphicFrameLocks noChangeAspect="1"/>
          </p:cNvGraphicFramePr>
          <p:nvPr/>
        </p:nvGraphicFramePr>
        <p:xfrm>
          <a:off x="8594725" y="6388100"/>
          <a:ext cx="419100" cy="312738"/>
        </p:xfrm>
        <a:graphic>
          <a:graphicData uri="http://schemas.openxmlformats.org/presentationml/2006/ole">
            <p:oleObj spid="_x0000_s6146" name="Drawing" r:id="rId3" imgW="419040" imgH="312480" progId="Presentations.Drawing.16">
              <p:embed/>
            </p:oleObj>
          </a:graphicData>
        </a:graphic>
      </p:graphicFrame>
      <p:graphicFrame>
        <p:nvGraphicFramePr>
          <p:cNvPr id="6147" name="Object 6"/>
          <p:cNvGraphicFramePr>
            <a:graphicFrameLocks noChangeAspect="1"/>
          </p:cNvGraphicFramePr>
          <p:nvPr/>
        </p:nvGraphicFramePr>
        <p:xfrm>
          <a:off x="322263" y="2263775"/>
          <a:ext cx="8613775" cy="3627438"/>
        </p:xfrm>
        <a:graphic>
          <a:graphicData uri="http://schemas.openxmlformats.org/presentationml/2006/ole">
            <p:oleObj spid="_x0000_s6147" name="Drawing" r:id="rId4" imgW="9311760" imgH="3916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717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het belang van een sterk merk</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5"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7170" name="Object 12"/>
          <p:cNvGraphicFramePr>
            <a:graphicFrameLocks noChangeAspect="1"/>
          </p:cNvGraphicFramePr>
          <p:nvPr/>
        </p:nvGraphicFramePr>
        <p:xfrm>
          <a:off x="8594725" y="6388100"/>
          <a:ext cx="419100" cy="312738"/>
        </p:xfrm>
        <a:graphic>
          <a:graphicData uri="http://schemas.openxmlformats.org/presentationml/2006/ole">
            <p:oleObj spid="_x0000_s7170" name="Drawing" r:id="rId3" imgW="419040" imgH="312480" progId="Presentations.Drawing.16">
              <p:embed/>
            </p:oleObj>
          </a:graphicData>
        </a:graphic>
      </p:graphicFrame>
      <p:graphicFrame>
        <p:nvGraphicFramePr>
          <p:cNvPr id="7171" name="Object 4"/>
          <p:cNvGraphicFramePr>
            <a:graphicFrameLocks noChangeAspect="1"/>
          </p:cNvGraphicFramePr>
          <p:nvPr/>
        </p:nvGraphicFramePr>
        <p:xfrm>
          <a:off x="322263" y="2263775"/>
          <a:ext cx="8569325" cy="4257675"/>
        </p:xfrm>
        <a:graphic>
          <a:graphicData uri="http://schemas.openxmlformats.org/presentationml/2006/ole">
            <p:oleObj spid="_x0000_s7171" name="Drawing" r:id="rId4" imgW="9304200" imgH="4617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819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veranderingen in de marketingcommunicatie</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8199"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8194" name="Object 12"/>
          <p:cNvGraphicFramePr>
            <a:graphicFrameLocks noChangeAspect="1"/>
          </p:cNvGraphicFramePr>
          <p:nvPr/>
        </p:nvGraphicFramePr>
        <p:xfrm>
          <a:off x="8594725" y="6388100"/>
          <a:ext cx="419100" cy="312738"/>
        </p:xfrm>
        <a:graphic>
          <a:graphicData uri="http://schemas.openxmlformats.org/presentationml/2006/ole">
            <p:oleObj spid="_x0000_s8194" name="Drawing" r:id="rId3" imgW="419040" imgH="312480" progId="Presentations.Drawing.16">
              <p:embed/>
            </p:oleObj>
          </a:graphicData>
        </a:graphic>
      </p:graphicFrame>
      <p:graphicFrame>
        <p:nvGraphicFramePr>
          <p:cNvPr id="8195" name="Object 4"/>
          <p:cNvGraphicFramePr>
            <a:graphicFrameLocks noChangeAspect="1"/>
          </p:cNvGraphicFramePr>
          <p:nvPr/>
        </p:nvGraphicFramePr>
        <p:xfrm>
          <a:off x="322263" y="2263775"/>
          <a:ext cx="8574087" cy="3627438"/>
        </p:xfrm>
        <a:graphic>
          <a:graphicData uri="http://schemas.openxmlformats.org/presentationml/2006/ole">
            <p:oleObj spid="_x0000_s8195" name="Drawing" r:id="rId4" imgW="9304200" imgH="39319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 EN COMMUNICATIE</a:t>
            </a:r>
          </a:p>
        </p:txBody>
      </p:sp>
      <p:sp>
        <p:nvSpPr>
          <p:cNvPr id="922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 en overige P’s</a:t>
            </a:r>
          </a:p>
          <a:p>
            <a:pPr algn="ctr" eaLnBrk="1" hangingPunct="1">
              <a:buFontTx/>
              <a:buNone/>
            </a:pPr>
            <a:r>
              <a:rPr lang="en-US" sz="2800" b="1" i="1" smtClean="0">
                <a:solidFill>
                  <a:srgbClr val="0000FF"/>
                </a:solidFill>
                <a:latin typeface="Tahoma" pitchFamily="34" charset="0"/>
              </a:rPr>
              <a:t>veranderingen in de marketingcommunicatie</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3" name="Text Box 8"/>
          <p:cNvSpPr txBox="1">
            <a:spLocks noChangeArrowheads="1"/>
          </p:cNvSpPr>
          <p:nvPr/>
        </p:nvSpPr>
        <p:spPr bwMode="auto">
          <a:xfrm>
            <a:off x="501650" y="1911350"/>
            <a:ext cx="8821738" cy="366713"/>
          </a:xfrm>
          <a:prstGeom prst="rect">
            <a:avLst/>
          </a:prstGeom>
          <a:noFill/>
          <a:ln w="9525">
            <a:noFill/>
            <a:miter lim="800000"/>
            <a:headEnd/>
            <a:tailEnd/>
          </a:ln>
        </p:spPr>
        <p:txBody>
          <a:bodyPr>
            <a:spAutoFit/>
          </a:bodyPr>
          <a:lstStyle/>
          <a:p>
            <a:endParaRPr lang="nl-NL"/>
          </a:p>
        </p:txBody>
      </p:sp>
      <p:graphicFrame>
        <p:nvGraphicFramePr>
          <p:cNvPr id="9218" name="Object 12"/>
          <p:cNvGraphicFramePr>
            <a:graphicFrameLocks noChangeAspect="1"/>
          </p:cNvGraphicFramePr>
          <p:nvPr/>
        </p:nvGraphicFramePr>
        <p:xfrm>
          <a:off x="8594725" y="6388100"/>
          <a:ext cx="419100" cy="312738"/>
        </p:xfrm>
        <a:graphic>
          <a:graphicData uri="http://schemas.openxmlformats.org/presentationml/2006/ole">
            <p:oleObj spid="_x0000_s9218" name="Drawing" r:id="rId3" imgW="419040" imgH="312480" progId="Presentations.Drawing.16">
              <p:embed/>
            </p:oleObj>
          </a:graphicData>
        </a:graphic>
      </p:graphicFrame>
      <p:graphicFrame>
        <p:nvGraphicFramePr>
          <p:cNvPr id="9219" name="Object 4"/>
          <p:cNvGraphicFramePr>
            <a:graphicFrameLocks noChangeAspect="1"/>
          </p:cNvGraphicFramePr>
          <p:nvPr/>
        </p:nvGraphicFramePr>
        <p:xfrm>
          <a:off x="322263" y="2263775"/>
          <a:ext cx="8566150" cy="3960813"/>
        </p:xfrm>
        <a:graphic>
          <a:graphicData uri="http://schemas.openxmlformats.org/presentationml/2006/ole">
            <p:oleObj spid="_x0000_s9219" name="Drawing" r:id="rId4" imgW="9304200" imgH="4297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1836</TotalTime>
  <Words>355</Words>
  <Application>Microsoft Office PowerPoint</Application>
  <PresentationFormat>On-screen Show (4:3)</PresentationFormat>
  <Paragraphs>94</Paragraphs>
  <Slides>32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8" baseType="lpstr">
      <vt:lpstr>Arial</vt:lpstr>
      <vt:lpstr>Calibri</vt:lpstr>
      <vt:lpstr>Tahoma</vt:lpstr>
      <vt:lpstr>Dunes</vt:lpstr>
      <vt:lpstr>Presentations X6 Drawing</vt:lpstr>
      <vt:lpstr>Presentations X8 Drawing</vt:lpstr>
      <vt:lpstr>MARKETINGCOMMUNICATIE / 01</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lpstr>MARKETING EN COMMUNICATIE</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3R_Marketingcommunicatie_01_marketing_en_communicatie</dc:title>
  <dc:subject>Marketing communicatie</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76</cp:revision>
  <dcterms:created xsi:type="dcterms:W3CDTF">2015-09-06T15:15:23Z</dcterms:created>
  <dcterms:modified xsi:type="dcterms:W3CDTF">2020-02-07T18:07:17Z</dcterms:modified>
  <cp:category>Gebaseerd op Marketing communicatiestrategie van K. Floor, F. van Raaij, M. Bouwman;Grondslagen van de Marketing van B. Verhage;Ph. Kotler's Principles of marketing;en diverse materialen van R. Reinhardt.</cp:category>
</cp:coreProperties>
</file>