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7" r:id="rId3"/>
    <p:sldId id="352" r:id="rId4"/>
    <p:sldId id="353"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6" r:id="rId46"/>
    <p:sldId id="397" r:id="rId47"/>
    <p:sldId id="398" r:id="rId48"/>
    <p:sldId id="399" r:id="rId49"/>
    <p:sldId id="400" r:id="rId50"/>
    <p:sldId id="401" r:id="rId51"/>
    <p:sldId id="402"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kk07ati3t7MPHMKkqrHNSw" hashData="J47X8dKMW8tEUIbHTbjkZPtXPs4"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4660"/>
  </p:normalViewPr>
  <p:slideViewPr>
    <p:cSldViewPr snapToGrid="0" showGuides="1">
      <p:cViewPr>
        <p:scale>
          <a:sx n="49" d="100"/>
          <a:sy n="49" d="100"/>
        </p:scale>
        <p:origin x="-1190" y="-62"/>
      </p:cViewPr>
      <p:guideLst>
        <p:guide orient="horz" pos="1426"/>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5.wmf"/><Relationship Id="rId4" Type="http://schemas.openxmlformats.org/officeDocument/2006/relationships/image" Target="../media/image1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C70D4-F406-42D3-82A6-93457003FD48}"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5687C-012C-4639-A23A-9D163E5EFC65}"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A96AE-65D3-4029-BC87-96A9E5A271E6}"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97983-4C3D-45EE-A178-D5B954221304}"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13B06A-8B5B-4930-BB88-7C81EBFB7BF8}"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4BA2C3-644A-4C0D-AC82-BF0426C50349}"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AA40A1-2A94-4A0F-B56B-C98645032D9D}"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E14D3E-496B-4695-99E7-51D3F2AC7892}"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563D5E-B06E-4B5A-8563-F93633639882}"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D1357C-CBE3-42F1-9A43-2511E7EA7001}"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634E679-C5AF-4905-B722-5D4D7550A1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5.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7.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9.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3.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7.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9.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41.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7.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9.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5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3.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5.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7.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9.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61.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3.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5.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7.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9.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71.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3.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5.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7.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9.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81.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3.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5.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7.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9.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91.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3.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5.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7.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9.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10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3.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1.png"/><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2.png"/><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 / 02</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6">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6">
              <p:embed/>
            </p:oleObj>
          </a:graphicData>
        </a:graphic>
      </p:graphicFrame>
      <p:graphicFrame>
        <p:nvGraphicFramePr>
          <p:cNvPr id="1028" name="Object 6"/>
          <p:cNvGraphicFramePr>
            <a:graphicFrameLocks noChangeAspect="1"/>
          </p:cNvGraphicFramePr>
          <p:nvPr/>
        </p:nvGraphicFramePr>
        <p:xfrm>
          <a:off x="322263" y="5961063"/>
          <a:ext cx="3644900" cy="833437"/>
        </p:xfrm>
        <a:graphic>
          <a:graphicData uri="http://schemas.openxmlformats.org/presentationml/2006/ole">
            <p:oleObj spid="_x0000_s102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024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024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024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4"/>
          <p:cNvGraphicFramePr>
            <a:graphicFrameLocks noChangeAspect="1"/>
          </p:cNvGraphicFramePr>
          <p:nvPr/>
        </p:nvGraphicFramePr>
        <p:xfrm>
          <a:off x="322263" y="2263775"/>
          <a:ext cx="8593137" cy="3262313"/>
        </p:xfrm>
        <a:graphic>
          <a:graphicData uri="http://schemas.openxmlformats.org/presentationml/2006/ole">
            <p:oleObj spid="_x0000_s10243" name="Drawing" r:id="rId4" imgW="9075600" imgH="3444120" progId="Presentations.Drawing.18">
              <p:embed/>
            </p:oleObj>
          </a:graphicData>
        </a:graphic>
      </p:graphicFrame>
      <p:graphicFrame>
        <p:nvGraphicFramePr>
          <p:cNvPr id="10244" name="Object 5"/>
          <p:cNvGraphicFramePr>
            <a:graphicFrameLocks noChangeAspect="1"/>
          </p:cNvGraphicFramePr>
          <p:nvPr/>
        </p:nvGraphicFramePr>
        <p:xfrm>
          <a:off x="5732463" y="5586413"/>
          <a:ext cx="2049462" cy="1028700"/>
        </p:xfrm>
        <a:graphic>
          <a:graphicData uri="http://schemas.openxmlformats.org/presentationml/2006/ole">
            <p:oleObj spid="_x0000_s10244" name="Drawing" r:id="rId5" imgW="2049840" imgH="1028880" progId="Presentations.Drawing.18">
              <p:embed/>
            </p:oleObj>
          </a:graphicData>
        </a:graphic>
      </p:graphicFrame>
      <p:graphicFrame>
        <p:nvGraphicFramePr>
          <p:cNvPr id="10245" name="Object 6"/>
          <p:cNvGraphicFramePr>
            <a:graphicFrameLocks noChangeAspect="1"/>
          </p:cNvGraphicFramePr>
          <p:nvPr/>
        </p:nvGraphicFramePr>
        <p:xfrm>
          <a:off x="3195638" y="5799138"/>
          <a:ext cx="2209800" cy="830262"/>
        </p:xfrm>
        <a:graphic>
          <a:graphicData uri="http://schemas.openxmlformats.org/presentationml/2006/ole">
            <p:oleObj spid="_x0000_s10245" name="Drawing" r:id="rId6" imgW="2209680" imgH="830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12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127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6"/>
          <p:cNvGraphicFramePr>
            <a:graphicFrameLocks noChangeAspect="1"/>
          </p:cNvGraphicFramePr>
          <p:nvPr/>
        </p:nvGraphicFramePr>
        <p:xfrm>
          <a:off x="322263" y="2263775"/>
          <a:ext cx="8593137" cy="2568575"/>
        </p:xfrm>
        <a:graphic>
          <a:graphicData uri="http://schemas.openxmlformats.org/presentationml/2006/ole">
            <p:oleObj spid="_x0000_s11267" name="Drawing" r:id="rId4" imgW="9075600" imgH="271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22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229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4"/>
          <p:cNvGraphicFramePr>
            <a:graphicFrameLocks noChangeAspect="1"/>
          </p:cNvGraphicFramePr>
          <p:nvPr/>
        </p:nvGraphicFramePr>
        <p:xfrm>
          <a:off x="322263" y="2263775"/>
          <a:ext cx="8578850" cy="3608388"/>
        </p:xfrm>
        <a:graphic>
          <a:graphicData uri="http://schemas.openxmlformats.org/presentationml/2006/ole">
            <p:oleObj spid="_x0000_s12291"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33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331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22263" y="2263775"/>
          <a:ext cx="8564562" cy="4294188"/>
        </p:xfrm>
        <a:graphic>
          <a:graphicData uri="http://schemas.openxmlformats.org/presentationml/2006/ole">
            <p:oleObj spid="_x0000_s13315"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43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434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22263" y="2263775"/>
          <a:ext cx="8564562" cy="3603625"/>
        </p:xfrm>
        <a:graphic>
          <a:graphicData uri="http://schemas.openxmlformats.org/presentationml/2006/ole">
            <p:oleObj spid="_x0000_s14339"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53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536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22263" y="2263775"/>
          <a:ext cx="8564562" cy="4294188"/>
        </p:xfrm>
        <a:graphic>
          <a:graphicData uri="http://schemas.openxmlformats.org/presentationml/2006/ole">
            <p:oleObj spid="_x0000_s15363"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63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639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790575" y="2263775"/>
          <a:ext cx="7764463" cy="4213225"/>
        </p:xfrm>
        <a:graphic>
          <a:graphicData uri="http://schemas.openxmlformats.org/presentationml/2006/ole">
            <p:oleObj spid="_x0000_s16387" name="Drawing" r:id="rId4" imgW="7764840" imgH="4213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74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741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322263" y="2263775"/>
          <a:ext cx="8543925" cy="3594100"/>
        </p:xfrm>
        <a:graphic>
          <a:graphicData uri="http://schemas.openxmlformats.org/presentationml/2006/ole">
            <p:oleObj spid="_x0000_s17411"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84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843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22263" y="2263775"/>
          <a:ext cx="8564562" cy="4294188"/>
        </p:xfrm>
        <a:graphic>
          <a:graphicData uri="http://schemas.openxmlformats.org/presentationml/2006/ole">
            <p:oleObj spid="_x0000_s18435"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194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946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4"/>
          <p:cNvGraphicFramePr>
            <a:graphicFrameLocks noChangeAspect="1"/>
          </p:cNvGraphicFramePr>
          <p:nvPr/>
        </p:nvGraphicFramePr>
        <p:xfrm>
          <a:off x="322263" y="2263775"/>
          <a:ext cx="8564562" cy="4294188"/>
        </p:xfrm>
        <a:graphic>
          <a:graphicData uri="http://schemas.openxmlformats.org/presentationml/2006/ole">
            <p:oleObj spid="_x0000_s19459"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8"/>
          <p:cNvGraphicFramePr>
            <a:graphicFrameLocks noChangeAspect="1"/>
          </p:cNvGraphicFramePr>
          <p:nvPr/>
        </p:nvGraphicFramePr>
        <p:xfrm>
          <a:off x="322263" y="2263775"/>
          <a:ext cx="8550275" cy="3597275"/>
        </p:xfrm>
        <a:graphic>
          <a:graphicData uri="http://schemas.openxmlformats.org/presentationml/2006/ole">
            <p:oleObj spid="_x0000_s2051"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04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48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4"/>
          <p:cNvGraphicFramePr>
            <a:graphicFrameLocks noChangeAspect="1"/>
          </p:cNvGraphicFramePr>
          <p:nvPr/>
        </p:nvGraphicFramePr>
        <p:xfrm>
          <a:off x="322263" y="2263775"/>
          <a:ext cx="8564562" cy="3603625"/>
        </p:xfrm>
        <a:graphic>
          <a:graphicData uri="http://schemas.openxmlformats.org/presentationml/2006/ole">
            <p:oleObj spid="_x0000_s20483"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15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151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4"/>
          <p:cNvGraphicFramePr>
            <a:graphicFrameLocks noChangeAspect="1"/>
          </p:cNvGraphicFramePr>
          <p:nvPr/>
        </p:nvGraphicFramePr>
        <p:xfrm>
          <a:off x="322263" y="2263775"/>
          <a:ext cx="8578850" cy="3608388"/>
        </p:xfrm>
        <a:graphic>
          <a:graphicData uri="http://schemas.openxmlformats.org/presentationml/2006/ole">
            <p:oleObj spid="_x0000_s21507"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25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253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6">
              <p:embed/>
            </p:oleObj>
          </a:graphicData>
        </a:graphic>
      </p:graphicFrame>
      <p:graphicFrame>
        <p:nvGraphicFramePr>
          <p:cNvPr id="22531" name="Object 4"/>
          <p:cNvGraphicFramePr>
            <a:graphicFrameLocks noChangeAspect="1"/>
          </p:cNvGraphicFramePr>
          <p:nvPr/>
        </p:nvGraphicFramePr>
        <p:xfrm>
          <a:off x="322263" y="2263775"/>
          <a:ext cx="8564562" cy="3948113"/>
        </p:xfrm>
        <a:graphic>
          <a:graphicData uri="http://schemas.openxmlformats.org/presentationml/2006/ole">
            <p:oleObj spid="_x0000_s22531" name="Drawing" r:id="rId4" imgW="907560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35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355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4"/>
          <p:cNvGraphicFramePr>
            <a:graphicFrameLocks noChangeAspect="1"/>
          </p:cNvGraphicFramePr>
          <p:nvPr/>
        </p:nvGraphicFramePr>
        <p:xfrm>
          <a:off x="322263" y="2263775"/>
          <a:ext cx="8578850" cy="4300538"/>
        </p:xfrm>
        <a:graphic>
          <a:graphicData uri="http://schemas.openxmlformats.org/presentationml/2006/ole">
            <p:oleObj spid="_x0000_s23555"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45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458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4"/>
          <p:cNvGraphicFramePr>
            <a:graphicFrameLocks noChangeAspect="1"/>
          </p:cNvGraphicFramePr>
          <p:nvPr/>
        </p:nvGraphicFramePr>
        <p:xfrm>
          <a:off x="322263" y="2263775"/>
          <a:ext cx="8564562" cy="3603625"/>
        </p:xfrm>
        <a:graphic>
          <a:graphicData uri="http://schemas.openxmlformats.org/presentationml/2006/ole">
            <p:oleObj spid="_x0000_s24579" name="Drawing" r:id="rId4" imgW="907560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56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560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5602" name="Object 12"/>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4"/>
          <p:cNvGraphicFramePr>
            <a:graphicFrameLocks noChangeAspect="1"/>
          </p:cNvGraphicFramePr>
          <p:nvPr/>
        </p:nvGraphicFramePr>
        <p:xfrm>
          <a:off x="322263" y="2263775"/>
          <a:ext cx="8550275" cy="4286250"/>
        </p:xfrm>
        <a:graphic>
          <a:graphicData uri="http://schemas.openxmlformats.org/presentationml/2006/ole">
            <p:oleObj spid="_x0000_s25603"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66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663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6626" name="Object 12"/>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6">
              <p:embed/>
            </p:oleObj>
          </a:graphicData>
        </a:graphic>
      </p:graphicFrame>
      <p:graphicFrame>
        <p:nvGraphicFramePr>
          <p:cNvPr id="26627" name="Object 4"/>
          <p:cNvGraphicFramePr>
            <a:graphicFrameLocks noChangeAspect="1"/>
          </p:cNvGraphicFramePr>
          <p:nvPr/>
        </p:nvGraphicFramePr>
        <p:xfrm>
          <a:off x="322263" y="2263775"/>
          <a:ext cx="8564562" cy="4365625"/>
        </p:xfrm>
        <a:graphic>
          <a:graphicData uri="http://schemas.openxmlformats.org/presentationml/2006/ole">
            <p:oleObj spid="_x0000_s26627" name="Drawing" r:id="rId4" imgW="9075600" imgH="4625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76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765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7650" name="Object 12"/>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6">
              <p:embed/>
            </p:oleObj>
          </a:graphicData>
        </a:graphic>
      </p:graphicFrame>
      <p:graphicFrame>
        <p:nvGraphicFramePr>
          <p:cNvPr id="27651" name="Object 4"/>
          <p:cNvGraphicFramePr>
            <a:graphicFrameLocks noChangeAspect="1"/>
          </p:cNvGraphicFramePr>
          <p:nvPr/>
        </p:nvGraphicFramePr>
        <p:xfrm>
          <a:off x="322263" y="2263775"/>
          <a:ext cx="8564562" cy="4394200"/>
        </p:xfrm>
        <a:graphic>
          <a:graphicData uri="http://schemas.openxmlformats.org/presentationml/2006/ole">
            <p:oleObj spid="_x0000_s27651" name="Drawing" r:id="rId4" imgW="907560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86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867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8674" name="Object 12"/>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6">
              <p:embed/>
            </p:oleObj>
          </a:graphicData>
        </a:graphic>
      </p:graphicFrame>
      <p:graphicFrame>
        <p:nvGraphicFramePr>
          <p:cNvPr id="28675" name="Object 4"/>
          <p:cNvGraphicFramePr>
            <a:graphicFrameLocks noChangeAspect="1"/>
          </p:cNvGraphicFramePr>
          <p:nvPr/>
        </p:nvGraphicFramePr>
        <p:xfrm>
          <a:off x="322263" y="2263775"/>
          <a:ext cx="8593137" cy="4308475"/>
        </p:xfrm>
        <a:graphic>
          <a:graphicData uri="http://schemas.openxmlformats.org/presentationml/2006/ole">
            <p:oleObj spid="_x0000_s28675"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297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970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29698" name="Object 12"/>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6">
              <p:embed/>
            </p:oleObj>
          </a:graphicData>
        </a:graphic>
      </p:graphicFrame>
      <p:graphicFrame>
        <p:nvGraphicFramePr>
          <p:cNvPr id="29699" name="Object 4"/>
          <p:cNvGraphicFramePr>
            <a:graphicFrameLocks noChangeAspect="1"/>
          </p:cNvGraphicFramePr>
          <p:nvPr/>
        </p:nvGraphicFramePr>
        <p:xfrm>
          <a:off x="322263" y="2263775"/>
          <a:ext cx="8594725" cy="2922588"/>
        </p:xfrm>
        <a:graphic>
          <a:graphicData uri="http://schemas.openxmlformats.org/presentationml/2006/ole">
            <p:oleObj spid="_x0000_s29699" name="Drawing" r:id="rId4" imgW="9075600" imgH="3086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0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4"/>
          <p:cNvGraphicFramePr>
            <a:graphicFrameLocks noChangeAspect="1"/>
          </p:cNvGraphicFramePr>
          <p:nvPr/>
        </p:nvGraphicFramePr>
        <p:xfrm>
          <a:off x="322263" y="2263775"/>
          <a:ext cx="8578850" cy="2917825"/>
        </p:xfrm>
        <a:graphic>
          <a:graphicData uri="http://schemas.openxmlformats.org/presentationml/2006/ole">
            <p:oleObj spid="_x0000_s3075" name="Drawing" r:id="rId4" imgW="9075600" imgH="3086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07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2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0722" name="Object 12"/>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6">
              <p:embed/>
            </p:oleObj>
          </a:graphicData>
        </a:graphic>
      </p:graphicFrame>
      <p:graphicFrame>
        <p:nvGraphicFramePr>
          <p:cNvPr id="30723" name="Object 4"/>
          <p:cNvGraphicFramePr>
            <a:graphicFrameLocks noChangeAspect="1"/>
          </p:cNvGraphicFramePr>
          <p:nvPr/>
        </p:nvGraphicFramePr>
        <p:xfrm>
          <a:off x="322263" y="2263775"/>
          <a:ext cx="8564562" cy="4386263"/>
        </p:xfrm>
        <a:graphic>
          <a:graphicData uri="http://schemas.openxmlformats.org/presentationml/2006/ole">
            <p:oleObj spid="_x0000_s30723" name="Drawing" r:id="rId4" imgW="907560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17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175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1746" name="Object 12"/>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6">
              <p:embed/>
            </p:oleObj>
          </a:graphicData>
        </a:graphic>
      </p:graphicFrame>
      <p:graphicFrame>
        <p:nvGraphicFramePr>
          <p:cNvPr id="31747" name="Object 4"/>
          <p:cNvGraphicFramePr>
            <a:graphicFrameLocks noChangeAspect="1"/>
          </p:cNvGraphicFramePr>
          <p:nvPr/>
        </p:nvGraphicFramePr>
        <p:xfrm>
          <a:off x="322263" y="2263775"/>
          <a:ext cx="8564562" cy="3251200"/>
        </p:xfrm>
        <a:graphic>
          <a:graphicData uri="http://schemas.openxmlformats.org/presentationml/2006/ole">
            <p:oleObj spid="_x0000_s31747" name="Drawing" r:id="rId4" imgW="9075600" imgH="3444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27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277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2770" name="Object 12"/>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6">
              <p:embed/>
            </p:oleObj>
          </a:graphicData>
        </a:graphic>
      </p:graphicFrame>
      <p:graphicFrame>
        <p:nvGraphicFramePr>
          <p:cNvPr id="32771" name="Object 4"/>
          <p:cNvGraphicFramePr>
            <a:graphicFrameLocks noChangeAspect="1"/>
          </p:cNvGraphicFramePr>
          <p:nvPr/>
        </p:nvGraphicFramePr>
        <p:xfrm>
          <a:off x="322263" y="2270125"/>
          <a:ext cx="8564562" cy="4329113"/>
        </p:xfrm>
        <a:graphic>
          <a:graphicData uri="http://schemas.openxmlformats.org/presentationml/2006/ole">
            <p:oleObj spid="_x0000_s32771" name="Drawing" r:id="rId4" imgW="9075600" imgH="458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37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379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3794" name="Object 12"/>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6">
              <p:embed/>
            </p:oleObj>
          </a:graphicData>
        </a:graphic>
      </p:graphicFrame>
      <p:graphicFrame>
        <p:nvGraphicFramePr>
          <p:cNvPr id="33795" name="Object 4"/>
          <p:cNvGraphicFramePr>
            <a:graphicFrameLocks noChangeAspect="1"/>
          </p:cNvGraphicFramePr>
          <p:nvPr/>
        </p:nvGraphicFramePr>
        <p:xfrm>
          <a:off x="800100" y="2263775"/>
          <a:ext cx="7458075" cy="4449763"/>
        </p:xfrm>
        <a:graphic>
          <a:graphicData uri="http://schemas.openxmlformats.org/presentationml/2006/ole">
            <p:oleObj spid="_x0000_s33795" name="Drawing" r:id="rId4" imgW="7688520" imgH="458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48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482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4818" name="Object 12"/>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6">
              <p:embed/>
            </p:oleObj>
          </a:graphicData>
        </a:graphic>
      </p:graphicFrame>
      <p:graphicFrame>
        <p:nvGraphicFramePr>
          <p:cNvPr id="34819" name="Object 4"/>
          <p:cNvGraphicFramePr>
            <a:graphicFrameLocks noChangeAspect="1"/>
          </p:cNvGraphicFramePr>
          <p:nvPr/>
        </p:nvGraphicFramePr>
        <p:xfrm>
          <a:off x="1804988" y="2263775"/>
          <a:ext cx="5424487" cy="4448175"/>
        </p:xfrm>
        <a:graphic>
          <a:graphicData uri="http://schemas.openxmlformats.org/presentationml/2006/ole">
            <p:oleObj spid="_x0000_s34819" name="Drawing" r:id="rId4" imgW="5760720" imgH="4724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58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584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5842" name="Object 12"/>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6">
              <p:embed/>
            </p:oleObj>
          </a:graphicData>
        </a:graphic>
      </p:graphicFrame>
      <p:graphicFrame>
        <p:nvGraphicFramePr>
          <p:cNvPr id="35843" name="Object 4"/>
          <p:cNvGraphicFramePr>
            <a:graphicFrameLocks noChangeAspect="1"/>
          </p:cNvGraphicFramePr>
          <p:nvPr/>
        </p:nvGraphicFramePr>
        <p:xfrm>
          <a:off x="322263" y="2263775"/>
          <a:ext cx="8593137" cy="4192588"/>
        </p:xfrm>
        <a:graphic>
          <a:graphicData uri="http://schemas.openxmlformats.org/presentationml/2006/ole">
            <p:oleObj spid="_x0000_s35843" name="Drawing" r:id="rId4" imgW="9075600" imgH="4427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68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687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6866" name="Object 12"/>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6">
              <p:embed/>
            </p:oleObj>
          </a:graphicData>
        </a:graphic>
      </p:graphicFrame>
      <p:graphicFrame>
        <p:nvGraphicFramePr>
          <p:cNvPr id="36867" name="Object 4"/>
          <p:cNvGraphicFramePr>
            <a:graphicFrameLocks noChangeAspect="1"/>
          </p:cNvGraphicFramePr>
          <p:nvPr/>
        </p:nvGraphicFramePr>
        <p:xfrm>
          <a:off x="322263" y="2263775"/>
          <a:ext cx="8593137" cy="3181350"/>
        </p:xfrm>
        <a:graphic>
          <a:graphicData uri="http://schemas.openxmlformats.org/presentationml/2006/ole">
            <p:oleObj spid="_x0000_s36867" name="Drawing" r:id="rId4" imgW="9075600" imgH="3360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78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789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7890" name="Object 12"/>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6">
              <p:embed/>
            </p:oleObj>
          </a:graphicData>
        </a:graphic>
      </p:graphicFrame>
      <p:graphicFrame>
        <p:nvGraphicFramePr>
          <p:cNvPr id="37891" name="Object 4"/>
          <p:cNvGraphicFramePr>
            <a:graphicFrameLocks noChangeAspect="1"/>
          </p:cNvGraphicFramePr>
          <p:nvPr/>
        </p:nvGraphicFramePr>
        <p:xfrm>
          <a:off x="322263" y="2263775"/>
          <a:ext cx="8593137" cy="4300538"/>
        </p:xfrm>
        <a:graphic>
          <a:graphicData uri="http://schemas.openxmlformats.org/presentationml/2006/ole">
            <p:oleObj spid="_x0000_s37891" name="Drawing" r:id="rId4" imgW="9075600" imgH="4541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89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891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8914" name="Object 12"/>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6">
              <p:embed/>
            </p:oleObj>
          </a:graphicData>
        </a:graphic>
      </p:graphicFrame>
      <p:graphicFrame>
        <p:nvGraphicFramePr>
          <p:cNvPr id="38915" name="Object 4"/>
          <p:cNvGraphicFramePr>
            <a:graphicFrameLocks noChangeAspect="1"/>
          </p:cNvGraphicFramePr>
          <p:nvPr/>
        </p:nvGraphicFramePr>
        <p:xfrm>
          <a:off x="322263" y="2263775"/>
          <a:ext cx="8607425" cy="2833688"/>
        </p:xfrm>
        <a:graphic>
          <a:graphicData uri="http://schemas.openxmlformats.org/presentationml/2006/ole">
            <p:oleObj spid="_x0000_s38915" name="Drawing" r:id="rId4" imgW="9075600" imgH="2986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399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994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39938" name="Object 12"/>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6">
              <p:embed/>
            </p:oleObj>
          </a:graphicData>
        </a:graphic>
      </p:graphicFrame>
      <p:graphicFrame>
        <p:nvGraphicFramePr>
          <p:cNvPr id="39939" name="Object 4"/>
          <p:cNvGraphicFramePr>
            <a:graphicFrameLocks noChangeAspect="1"/>
          </p:cNvGraphicFramePr>
          <p:nvPr/>
        </p:nvGraphicFramePr>
        <p:xfrm>
          <a:off x="322263" y="2263775"/>
          <a:ext cx="8593137" cy="4184650"/>
        </p:xfrm>
        <a:graphic>
          <a:graphicData uri="http://schemas.openxmlformats.org/presentationml/2006/ole">
            <p:oleObj spid="_x0000_s39939" name="Drawing" r:id="rId4" imgW="907560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1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0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5"/>
          <p:cNvGraphicFramePr>
            <a:graphicFrameLocks noChangeAspect="1"/>
          </p:cNvGraphicFramePr>
          <p:nvPr/>
        </p:nvGraphicFramePr>
        <p:xfrm>
          <a:off x="322263" y="2263775"/>
          <a:ext cx="8588375" cy="3608388"/>
        </p:xfrm>
        <a:graphic>
          <a:graphicData uri="http://schemas.openxmlformats.org/presentationml/2006/ole">
            <p:oleObj spid="_x0000_s4099" name="Drawing" r:id="rId4" imgW="9067680" imgH="3809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09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0967"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40962" name="Object 12"/>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6">
              <p:embed/>
            </p:oleObj>
          </a:graphicData>
        </a:graphic>
      </p:graphicFrame>
      <p:graphicFrame>
        <p:nvGraphicFramePr>
          <p:cNvPr id="40963" name="Object 4"/>
          <p:cNvGraphicFramePr>
            <a:graphicFrameLocks noChangeAspect="1"/>
          </p:cNvGraphicFramePr>
          <p:nvPr/>
        </p:nvGraphicFramePr>
        <p:xfrm>
          <a:off x="322263" y="2263775"/>
          <a:ext cx="8593137" cy="4184650"/>
        </p:xfrm>
        <a:graphic>
          <a:graphicData uri="http://schemas.openxmlformats.org/presentationml/2006/ole">
            <p:oleObj spid="_x0000_s40963" name="Drawing" r:id="rId4" imgW="907560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19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991"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41986" name="Object 12"/>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6">
              <p:embed/>
            </p:oleObj>
          </a:graphicData>
        </a:graphic>
      </p:graphicFrame>
      <p:graphicFrame>
        <p:nvGraphicFramePr>
          <p:cNvPr id="41987" name="Object 4"/>
          <p:cNvGraphicFramePr>
            <a:graphicFrameLocks noChangeAspect="1"/>
          </p:cNvGraphicFramePr>
          <p:nvPr/>
        </p:nvGraphicFramePr>
        <p:xfrm>
          <a:off x="322263" y="2263775"/>
          <a:ext cx="8578850" cy="4178300"/>
        </p:xfrm>
        <a:graphic>
          <a:graphicData uri="http://schemas.openxmlformats.org/presentationml/2006/ole">
            <p:oleObj spid="_x0000_s41987" name="Drawing" r:id="rId4" imgW="907560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30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301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43010" name="Object 12"/>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6">
              <p:embed/>
            </p:oleObj>
          </a:graphicData>
        </a:graphic>
      </p:graphicFrame>
      <p:graphicFrame>
        <p:nvGraphicFramePr>
          <p:cNvPr id="43011" name="Object 4"/>
          <p:cNvGraphicFramePr>
            <a:graphicFrameLocks noChangeAspect="1"/>
          </p:cNvGraphicFramePr>
          <p:nvPr/>
        </p:nvGraphicFramePr>
        <p:xfrm>
          <a:off x="915988" y="2263775"/>
          <a:ext cx="7385050" cy="4376738"/>
        </p:xfrm>
        <a:graphic>
          <a:graphicData uri="http://schemas.openxmlformats.org/presentationml/2006/ole">
            <p:oleObj spid="_x0000_s43011" name="Drawing" r:id="rId4" imgW="7970400" imgH="4724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40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marketingcommunicatie-instrumenten</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403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44034" name="Object 12"/>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6">
              <p:embed/>
            </p:oleObj>
          </a:graphicData>
        </a:graphic>
      </p:graphicFrame>
      <p:graphicFrame>
        <p:nvGraphicFramePr>
          <p:cNvPr id="44035" name="Object 4"/>
          <p:cNvGraphicFramePr>
            <a:graphicFrameLocks noChangeAspect="1"/>
          </p:cNvGraphicFramePr>
          <p:nvPr/>
        </p:nvGraphicFramePr>
        <p:xfrm>
          <a:off x="322263" y="2263775"/>
          <a:ext cx="8607425" cy="3513138"/>
        </p:xfrm>
        <a:graphic>
          <a:graphicData uri="http://schemas.openxmlformats.org/presentationml/2006/ole">
            <p:oleObj spid="_x0000_s44035" name="Drawing" r:id="rId4" imgW="9075600" imgH="3703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50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12"/>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6">
              <p:embed/>
            </p:oleObj>
          </a:graphicData>
        </a:graphic>
      </p:graphicFrame>
      <p:graphicFrame>
        <p:nvGraphicFramePr>
          <p:cNvPr id="45059" name="Object 4"/>
          <p:cNvGraphicFramePr>
            <a:graphicFrameLocks noChangeAspect="1"/>
          </p:cNvGraphicFramePr>
          <p:nvPr/>
        </p:nvGraphicFramePr>
        <p:xfrm>
          <a:off x="322263" y="2263775"/>
          <a:ext cx="8593137" cy="3838575"/>
        </p:xfrm>
        <a:graphic>
          <a:graphicData uri="http://schemas.openxmlformats.org/presentationml/2006/ole">
            <p:oleObj spid="_x0000_s45059" name="Drawing" r:id="rId4" imgW="9075600" imgH="4053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60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12"/>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6">
              <p:embed/>
            </p:oleObj>
          </a:graphicData>
        </a:graphic>
      </p:graphicFrame>
      <p:graphicFrame>
        <p:nvGraphicFramePr>
          <p:cNvPr id="46083" name="Object 4"/>
          <p:cNvGraphicFramePr>
            <a:graphicFrameLocks noChangeAspect="1"/>
          </p:cNvGraphicFramePr>
          <p:nvPr/>
        </p:nvGraphicFramePr>
        <p:xfrm>
          <a:off x="322263" y="2263775"/>
          <a:ext cx="8593137" cy="4135438"/>
        </p:xfrm>
        <a:graphic>
          <a:graphicData uri="http://schemas.openxmlformats.org/presentationml/2006/ole">
            <p:oleObj spid="_x0000_s46083" name="Drawing" r:id="rId4" imgW="9075600" imgH="436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71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12"/>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6">
              <p:embed/>
            </p:oleObj>
          </a:graphicData>
        </a:graphic>
      </p:graphicFrame>
      <p:graphicFrame>
        <p:nvGraphicFramePr>
          <p:cNvPr id="47107" name="Object 4"/>
          <p:cNvGraphicFramePr>
            <a:graphicFrameLocks noChangeAspect="1"/>
          </p:cNvGraphicFramePr>
          <p:nvPr/>
        </p:nvGraphicFramePr>
        <p:xfrm>
          <a:off x="322263" y="2263775"/>
          <a:ext cx="8578850" cy="4178300"/>
        </p:xfrm>
        <a:graphic>
          <a:graphicData uri="http://schemas.openxmlformats.org/presentationml/2006/ole">
            <p:oleObj spid="_x0000_s47107" name="Drawing" r:id="rId4" imgW="907560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81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12"/>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6">
              <p:embed/>
            </p:oleObj>
          </a:graphicData>
        </a:graphic>
      </p:graphicFrame>
      <p:graphicFrame>
        <p:nvGraphicFramePr>
          <p:cNvPr id="48131" name="Object 4"/>
          <p:cNvGraphicFramePr>
            <a:graphicFrameLocks noChangeAspect="1"/>
          </p:cNvGraphicFramePr>
          <p:nvPr/>
        </p:nvGraphicFramePr>
        <p:xfrm>
          <a:off x="322263" y="2263775"/>
          <a:ext cx="8596312" cy="2165350"/>
        </p:xfrm>
        <a:graphic>
          <a:graphicData uri="http://schemas.openxmlformats.org/presentationml/2006/ole">
            <p:oleObj spid="_x0000_s48131" name="Drawing" r:id="rId4" imgW="9075600" imgH="2286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491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9154" name="Object 12"/>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6">
              <p:embed/>
            </p:oleObj>
          </a:graphicData>
        </a:graphic>
      </p:graphicFrame>
      <p:graphicFrame>
        <p:nvGraphicFramePr>
          <p:cNvPr id="49155" name="Object 4"/>
          <p:cNvGraphicFramePr>
            <a:graphicFrameLocks noChangeAspect="1"/>
          </p:cNvGraphicFramePr>
          <p:nvPr/>
        </p:nvGraphicFramePr>
        <p:xfrm>
          <a:off x="136525" y="2263775"/>
          <a:ext cx="8775700" cy="3036888"/>
        </p:xfrm>
        <a:graphic>
          <a:graphicData uri="http://schemas.openxmlformats.org/presentationml/2006/ole">
            <p:oleObj spid="_x0000_s49155" name="Drawing" r:id="rId4" imgW="9395640" imgH="3246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501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0178"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6">
              <p:embed/>
            </p:oleObj>
          </a:graphicData>
        </a:graphic>
      </p:graphicFrame>
      <p:graphicFrame>
        <p:nvGraphicFramePr>
          <p:cNvPr id="50179" name="Object 4"/>
          <p:cNvGraphicFramePr>
            <a:graphicFrameLocks noChangeAspect="1"/>
          </p:cNvGraphicFramePr>
          <p:nvPr/>
        </p:nvGraphicFramePr>
        <p:xfrm>
          <a:off x="322263" y="2263775"/>
          <a:ext cx="8607425" cy="3179763"/>
        </p:xfrm>
        <a:graphic>
          <a:graphicData uri="http://schemas.openxmlformats.org/presentationml/2006/ole">
            <p:oleObj spid="_x0000_s50179" name="Drawing" r:id="rId4" imgW="9075600" imgH="3352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51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4"/>
          <p:cNvGraphicFramePr>
            <a:graphicFrameLocks noChangeAspect="1"/>
          </p:cNvGraphicFramePr>
          <p:nvPr/>
        </p:nvGraphicFramePr>
        <p:xfrm>
          <a:off x="322263" y="2263775"/>
          <a:ext cx="8593137" cy="4308475"/>
        </p:xfrm>
        <a:graphic>
          <a:graphicData uri="http://schemas.openxmlformats.org/presentationml/2006/ole">
            <p:oleObj spid="_x0000_s5123" name="Drawing" r:id="rId4" imgW="907560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512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02"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6">
              <p:embed/>
            </p:oleObj>
          </a:graphicData>
        </a:graphic>
      </p:graphicFrame>
      <p:graphicFrame>
        <p:nvGraphicFramePr>
          <p:cNvPr id="51203" name="Object 4"/>
          <p:cNvGraphicFramePr>
            <a:graphicFrameLocks noChangeAspect="1"/>
          </p:cNvGraphicFramePr>
          <p:nvPr/>
        </p:nvGraphicFramePr>
        <p:xfrm>
          <a:off x="322263" y="2263775"/>
          <a:ext cx="8574087" cy="3830638"/>
        </p:xfrm>
        <a:graphic>
          <a:graphicData uri="http://schemas.openxmlformats.org/presentationml/2006/ole">
            <p:oleObj spid="_x0000_s51203" name="Drawing" r:id="rId4" imgW="9075600" imgH="4053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522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noodzaak van integratie  - synergie</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2226" name="Object 12"/>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6">
              <p:embed/>
            </p:oleObj>
          </a:graphicData>
        </a:graphic>
      </p:graphicFrame>
      <p:graphicFrame>
        <p:nvGraphicFramePr>
          <p:cNvPr id="52227" name="Object 4"/>
          <p:cNvGraphicFramePr>
            <a:graphicFrameLocks noChangeAspect="1"/>
          </p:cNvGraphicFramePr>
          <p:nvPr/>
        </p:nvGraphicFramePr>
        <p:xfrm>
          <a:off x="322263" y="2263775"/>
          <a:ext cx="8589962" cy="4183063"/>
        </p:xfrm>
        <a:graphic>
          <a:graphicData uri="http://schemas.openxmlformats.org/presentationml/2006/ole">
            <p:oleObj spid="_x0000_s52227" name="Drawing" r:id="rId4" imgW="907560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61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5"/>
          <p:cNvGraphicFramePr>
            <a:graphicFrameLocks noChangeAspect="1"/>
          </p:cNvGraphicFramePr>
          <p:nvPr/>
        </p:nvGraphicFramePr>
        <p:xfrm>
          <a:off x="322263" y="2263775"/>
          <a:ext cx="8593137" cy="476250"/>
        </p:xfrm>
        <a:graphic>
          <a:graphicData uri="http://schemas.openxmlformats.org/presentationml/2006/ole">
            <p:oleObj spid="_x0000_s6147" name="Drawing" r:id="rId4" imgW="9075600" imgH="502920" progId="Presentations.Drawing.18">
              <p:embed/>
            </p:oleObj>
          </a:graphicData>
        </a:graphic>
      </p:graphicFrame>
      <p:pic>
        <p:nvPicPr>
          <p:cNvPr id="6151" name="Picture 6"/>
          <p:cNvPicPr>
            <a:picLocks noChangeAspect="1" noChangeArrowheads="1"/>
          </p:cNvPicPr>
          <p:nvPr/>
        </p:nvPicPr>
        <p:blipFill>
          <a:blip r:embed="rId5"/>
          <a:srcRect/>
          <a:stretch>
            <a:fillRect/>
          </a:stretch>
        </p:blipFill>
        <p:spPr bwMode="auto">
          <a:xfrm>
            <a:off x="1243013" y="2774950"/>
            <a:ext cx="6115050" cy="38830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71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7175"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5"/>
          <p:cNvGraphicFramePr>
            <a:graphicFrameLocks noChangeAspect="1"/>
          </p:cNvGraphicFramePr>
          <p:nvPr/>
        </p:nvGraphicFramePr>
        <p:xfrm>
          <a:off x="322263" y="2263775"/>
          <a:ext cx="8593137" cy="476250"/>
        </p:xfrm>
        <a:graphic>
          <a:graphicData uri="http://schemas.openxmlformats.org/presentationml/2006/ole">
            <p:oleObj spid="_x0000_s7171" name="Drawing" r:id="rId4" imgW="9075600" imgH="502920" progId="Presentations.Drawing.18">
              <p:embed/>
            </p:oleObj>
          </a:graphicData>
        </a:graphic>
      </p:graphicFrame>
      <p:pic>
        <p:nvPicPr>
          <p:cNvPr id="7176" name="Picture 4"/>
          <p:cNvPicPr>
            <a:picLocks noChangeAspect="1" noChangeArrowheads="1"/>
          </p:cNvPicPr>
          <p:nvPr/>
        </p:nvPicPr>
        <p:blipFill>
          <a:blip r:embed="rId5"/>
          <a:srcRect/>
          <a:stretch>
            <a:fillRect/>
          </a:stretch>
        </p:blipFill>
        <p:spPr bwMode="auto">
          <a:xfrm>
            <a:off x="1684338" y="2886075"/>
            <a:ext cx="5276850" cy="36322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81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corporate en marketingcommunicatie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8199"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5"/>
          <p:cNvGraphicFramePr>
            <a:graphicFrameLocks noChangeAspect="1"/>
          </p:cNvGraphicFramePr>
          <p:nvPr/>
        </p:nvGraphicFramePr>
        <p:xfrm>
          <a:off x="322263" y="2263775"/>
          <a:ext cx="8593137" cy="476250"/>
        </p:xfrm>
        <a:graphic>
          <a:graphicData uri="http://schemas.openxmlformats.org/presentationml/2006/ole">
            <p:oleObj spid="_x0000_s8195" name="Drawing" r:id="rId4" imgW="9075600" imgH="502920" progId="Presentations.Drawing.18">
              <p:embed/>
            </p:oleObj>
          </a:graphicData>
        </a:graphic>
      </p:graphicFrame>
      <p:pic>
        <p:nvPicPr>
          <p:cNvPr id="8200" name="Picture 4"/>
          <p:cNvPicPr>
            <a:picLocks noChangeAspect="1" noChangeArrowheads="1"/>
          </p:cNvPicPr>
          <p:nvPr/>
        </p:nvPicPr>
        <p:blipFill>
          <a:blip r:embed="rId5"/>
          <a:srcRect/>
          <a:stretch>
            <a:fillRect/>
          </a:stretch>
        </p:blipFill>
        <p:spPr bwMode="auto">
          <a:xfrm>
            <a:off x="508000" y="2849563"/>
            <a:ext cx="3763963" cy="2627312"/>
          </a:xfrm>
          <a:prstGeom prst="rect">
            <a:avLst/>
          </a:prstGeom>
          <a:noFill/>
          <a:ln w="9525">
            <a:noFill/>
            <a:miter lim="800000"/>
            <a:headEnd/>
            <a:tailEnd/>
          </a:ln>
        </p:spPr>
      </p:pic>
      <p:pic>
        <p:nvPicPr>
          <p:cNvPr id="8201" name="Picture 5"/>
          <p:cNvPicPr>
            <a:picLocks noChangeAspect="1" noChangeArrowheads="1"/>
          </p:cNvPicPr>
          <p:nvPr/>
        </p:nvPicPr>
        <p:blipFill>
          <a:blip r:embed="rId6"/>
          <a:srcRect/>
          <a:stretch>
            <a:fillRect/>
          </a:stretch>
        </p:blipFill>
        <p:spPr bwMode="auto">
          <a:xfrm>
            <a:off x="4443413" y="3086100"/>
            <a:ext cx="4514850" cy="32591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 EN COMMUNICATIE</a:t>
            </a:r>
          </a:p>
        </p:txBody>
      </p:sp>
      <p:sp>
        <p:nvSpPr>
          <p:cNvPr id="92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Communicatiemix van een onderneming</a:t>
            </a:r>
          </a:p>
          <a:p>
            <a:pPr algn="ctr" eaLnBrk="1" hangingPunct="1">
              <a:buFontTx/>
              <a:buNone/>
            </a:pPr>
            <a:r>
              <a:rPr lang="en-US" sz="2800" b="1" i="1" smtClean="0">
                <a:solidFill>
                  <a:srgbClr val="0000FF"/>
                </a:solidFill>
                <a:latin typeface="Tahoma" pitchFamily="34" charset="0"/>
              </a:rPr>
              <a:t>belangrijke kenmerken corporate communicatie</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9223" name="Text Box 8"/>
          <p:cNvSpPr txBox="1">
            <a:spLocks noChangeArrowheads="1"/>
          </p:cNvSpPr>
          <p:nvPr/>
        </p:nvSpPr>
        <p:spPr bwMode="auto">
          <a:xfrm>
            <a:off x="501650" y="1911350"/>
            <a:ext cx="8821738" cy="366713"/>
          </a:xfrm>
          <a:prstGeom prst="rect">
            <a:avLst/>
          </a:prstGeom>
          <a:noFill/>
          <a:ln w="9525">
            <a:noFill/>
            <a:miter lim="800000"/>
            <a:headEnd/>
            <a:tailEnd/>
          </a:ln>
        </p:spPr>
        <p:txBody>
          <a:bodyPr>
            <a:spAutoFit/>
          </a:bodyPr>
          <a:lstStyle/>
          <a:p>
            <a:endParaRPr lang="nl-NL"/>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4"/>
          <p:cNvGraphicFramePr>
            <a:graphicFrameLocks noChangeAspect="1"/>
          </p:cNvGraphicFramePr>
          <p:nvPr/>
        </p:nvGraphicFramePr>
        <p:xfrm>
          <a:off x="322263" y="2263775"/>
          <a:ext cx="8578850" cy="3954463"/>
        </p:xfrm>
        <a:graphic>
          <a:graphicData uri="http://schemas.openxmlformats.org/presentationml/2006/ole">
            <p:oleObj spid="_x0000_s9219" name="Drawing" r:id="rId4" imgW="907560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2104</TotalTime>
  <Words>482</Words>
  <Application>Microsoft Office PowerPoint</Application>
  <PresentationFormat>On-screen Show (4:3)</PresentationFormat>
  <Paragraphs>151</Paragraphs>
  <Slides>51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7" baseType="lpstr">
      <vt:lpstr>Arial</vt:lpstr>
      <vt:lpstr>Calibri</vt:lpstr>
      <vt:lpstr>Tahoma</vt:lpstr>
      <vt:lpstr>Dunes</vt:lpstr>
      <vt:lpstr>Presentations X6 Drawing</vt:lpstr>
      <vt:lpstr>Presentations X8 Drawing</vt:lpstr>
      <vt:lpstr>MARKETINGCOMMUNICATIE / 02</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lpstr>MARKETING EN COMMUNICATIE</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3R_Marketingcommunicatie_02_communicatiemix_van_een_onderneming</dc:title>
  <dc:subject>Marketing communicatie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102</cp:revision>
  <dcterms:created xsi:type="dcterms:W3CDTF">2015-09-06T15:15:23Z</dcterms:created>
  <dcterms:modified xsi:type="dcterms:W3CDTF">2020-02-07T18:11:27Z</dcterms:modified>
  <cp:category>Gebaseerd op Marketing communicatiestrategie van K. Floor, F. van Raaij, M. Bouwman;Grondslagen van de Marketing van B. Verhage;Ph. Kotler's Principles of marketing;en diverse materialen van R. Reinhardt.</cp:category>
</cp:coreProperties>
</file>