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1"/>
  </p:notesMasterIdLst>
  <p:sldIdLst>
    <p:sldId id="256" r:id="rId2"/>
    <p:sldId id="257" r:id="rId3"/>
    <p:sldId id="563" r:id="rId4"/>
    <p:sldId id="564" r:id="rId5"/>
    <p:sldId id="565" r:id="rId6"/>
    <p:sldId id="566" r:id="rId7"/>
    <p:sldId id="567" r:id="rId8"/>
    <p:sldId id="568" r:id="rId9"/>
    <p:sldId id="569" r:id="rId10"/>
    <p:sldId id="570" r:id="rId11"/>
    <p:sldId id="571" r:id="rId12"/>
    <p:sldId id="572" r:id="rId13"/>
    <p:sldId id="573" r:id="rId14"/>
    <p:sldId id="574" r:id="rId15"/>
    <p:sldId id="575" r:id="rId16"/>
    <p:sldId id="576" r:id="rId17"/>
    <p:sldId id="577" r:id="rId18"/>
    <p:sldId id="578" r:id="rId19"/>
    <p:sldId id="579" r:id="rId20"/>
    <p:sldId id="580" r:id="rId21"/>
    <p:sldId id="581" r:id="rId22"/>
    <p:sldId id="582" r:id="rId23"/>
    <p:sldId id="583" r:id="rId24"/>
    <p:sldId id="584" r:id="rId25"/>
    <p:sldId id="585" r:id="rId26"/>
    <p:sldId id="586" r:id="rId27"/>
    <p:sldId id="587" r:id="rId28"/>
    <p:sldId id="588" r:id="rId29"/>
    <p:sldId id="589" r:id="rId30"/>
    <p:sldId id="590" r:id="rId31"/>
    <p:sldId id="591" r:id="rId32"/>
    <p:sldId id="592" r:id="rId33"/>
    <p:sldId id="593" r:id="rId34"/>
    <p:sldId id="594" r:id="rId35"/>
    <p:sldId id="595" r:id="rId36"/>
    <p:sldId id="596" r:id="rId37"/>
    <p:sldId id="597" r:id="rId38"/>
    <p:sldId id="598" r:id="rId39"/>
    <p:sldId id="599"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Fjlq1i3E4CLpBll+qFrnJw" hashData="YoSRyFYcIb2uABSrCsfreAFL57M"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669900"/>
    <a:srgbClr val="00CC00"/>
    <a:srgbClr val="FF3300"/>
    <a:srgbClr val="640000"/>
    <a:srgbClr val="9A0000"/>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2362" autoAdjust="0"/>
  </p:normalViewPr>
  <p:slideViewPr>
    <p:cSldViewPr snapToGrid="0" showGuides="1">
      <p:cViewPr>
        <p:scale>
          <a:sx n="56" d="100"/>
          <a:sy n="56" d="100"/>
        </p:scale>
        <p:origin x="-998" y="34"/>
      </p:cViewPr>
      <p:guideLst>
        <p:guide orient="horz" pos="1426"/>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7A43A34-F7A3-4F1D-9C9A-759D521FB0BB}" type="datetimeFigureOut">
              <a:rPr lang="en-US"/>
              <a:pPr>
                <a:defRPr/>
              </a:pPr>
              <a:t>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2ABFC84-E113-4B4D-BD2F-013FD56C41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A4D1CC-7F5B-47D0-835F-AD13B7D3A810}"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B235C-CA65-49F6-976F-B25D6F94589D}"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DB30C8-2D8D-40C1-BC34-35D6FE30B5D8}"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BE9EB7-CA7C-4947-BDA0-D564B23C07DE}"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7BE7D8-12FF-41E8-987E-59BC5DAA1ACE}"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6E5F14-7526-4F21-B6A7-5EF595748A8E}"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E2DBDF-5903-4C47-AEF1-DDE493B64F17}"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7C9812-D823-4CDC-93A8-81499214D119}"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D45F87-2AB9-4AAB-92AE-D78A584C6E53}"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5F5307-8CA7-4F70-8DD8-30462A3BC7BB}"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3000" r="-3000"/>
          </a:stretch>
        </a:blipFill>
        <a:effectLst/>
      </p:bgPr>
    </p:bg>
    <p:spTree>
      <p:nvGrpSpPr>
        <p:cNvPr id="1" name=""/>
        <p:cNvGrpSpPr/>
        <p:nvPr/>
      </p:nvGrpSpPr>
      <p:grpSpPr>
        <a:xfrm>
          <a:off x="0" y="0"/>
          <a:ext cx="0" cy="0"/>
          <a:chOff x="0" y="0"/>
          <a:chExt cx="0" cy="0"/>
        </a:xfrm>
      </p:grpSpPr>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32E94CC-D76E-4BFD-8704-89B0C2426A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image" Target="../media/image28.png"/><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9.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 / 08</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6400800" y="6019800"/>
          <a:ext cx="2590800" cy="701675"/>
        </p:xfrm>
        <a:graphic>
          <a:graphicData uri="http://schemas.openxmlformats.org/presentationml/2006/ole">
            <p:oleObj spid="_x0000_s1026" name="Drawing" r:id="rId3" imgW="2590920" imgH="700920" progId="Presentations.Drawing.16">
              <p:embed/>
            </p:oleObj>
          </a:graphicData>
        </a:graphic>
      </p:graphicFrame>
      <p:graphicFrame>
        <p:nvGraphicFramePr>
          <p:cNvPr id="1027" name="Object 10"/>
          <p:cNvGraphicFramePr>
            <a:graphicFrameLocks noChangeAspect="1"/>
          </p:cNvGraphicFramePr>
          <p:nvPr/>
        </p:nvGraphicFramePr>
        <p:xfrm>
          <a:off x="1211263" y="1722438"/>
          <a:ext cx="6721475" cy="3413125"/>
        </p:xfrm>
        <a:graphic>
          <a:graphicData uri="http://schemas.openxmlformats.org/presentationml/2006/ole">
            <p:oleObj spid="_x0000_s1027" name="Drawing" r:id="rId4" imgW="6720840" imgH="3413880" progId="Presentations.Drawing.16">
              <p:embed/>
            </p:oleObj>
          </a:graphicData>
        </a:graphic>
      </p:graphicFrame>
      <p:graphicFrame>
        <p:nvGraphicFramePr>
          <p:cNvPr id="1028" name="Object 6"/>
          <p:cNvGraphicFramePr>
            <a:graphicFrameLocks noChangeAspect="1"/>
          </p:cNvGraphicFramePr>
          <p:nvPr/>
        </p:nvGraphicFramePr>
        <p:xfrm>
          <a:off x="322263" y="5961063"/>
          <a:ext cx="3644900" cy="833437"/>
        </p:xfrm>
        <a:graphic>
          <a:graphicData uri="http://schemas.openxmlformats.org/presentationml/2006/ole">
            <p:oleObj spid="_x0000_s1028" name="Drawing" r:id="rId5" imgW="4533840" imgH="1036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024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dominantie, relevantie, binding en gedrag</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8">
              <p:embed/>
            </p:oleObj>
          </a:graphicData>
        </a:graphic>
      </p:graphicFrame>
      <p:graphicFrame>
        <p:nvGraphicFramePr>
          <p:cNvPr id="10243" name="Object 4"/>
          <p:cNvGraphicFramePr>
            <a:graphicFrameLocks noChangeAspect="1"/>
          </p:cNvGraphicFramePr>
          <p:nvPr/>
        </p:nvGraphicFramePr>
        <p:xfrm>
          <a:off x="322263" y="2263775"/>
          <a:ext cx="8585200" cy="3527425"/>
        </p:xfrm>
        <a:graphic>
          <a:graphicData uri="http://schemas.openxmlformats.org/presentationml/2006/ole">
            <p:oleObj spid="_x0000_s10243" name="Drawing" r:id="rId4" imgW="922788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126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dominantie, relevantie, binding en gedrag</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8">
              <p:embed/>
            </p:oleObj>
          </a:graphicData>
        </a:graphic>
      </p:graphicFrame>
      <p:graphicFrame>
        <p:nvGraphicFramePr>
          <p:cNvPr id="11267" name="Object 4"/>
          <p:cNvGraphicFramePr>
            <a:graphicFrameLocks noChangeAspect="1"/>
          </p:cNvGraphicFramePr>
          <p:nvPr/>
        </p:nvGraphicFramePr>
        <p:xfrm>
          <a:off x="2112963" y="2263775"/>
          <a:ext cx="4773612" cy="4556125"/>
        </p:xfrm>
        <a:graphic>
          <a:graphicData uri="http://schemas.openxmlformats.org/presentationml/2006/ole">
            <p:oleObj spid="_x0000_s11267" name="Drawing" r:id="rId4" imgW="4998600" imgH="4770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229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8">
              <p:embed/>
            </p:oleObj>
          </a:graphicData>
        </a:graphic>
      </p:graphicFrame>
      <p:graphicFrame>
        <p:nvGraphicFramePr>
          <p:cNvPr id="12291" name="Object 4"/>
          <p:cNvGraphicFramePr>
            <a:graphicFrameLocks noChangeAspect="1"/>
          </p:cNvGraphicFramePr>
          <p:nvPr/>
        </p:nvGraphicFramePr>
        <p:xfrm>
          <a:off x="322263" y="2263775"/>
          <a:ext cx="8542337" cy="4179888"/>
        </p:xfrm>
        <a:graphic>
          <a:graphicData uri="http://schemas.openxmlformats.org/presentationml/2006/ole">
            <p:oleObj spid="_x0000_s12291" name="Drawing" r:id="rId4" imgW="922788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331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8">
              <p:embed/>
            </p:oleObj>
          </a:graphicData>
        </a:graphic>
      </p:graphicFrame>
      <p:graphicFrame>
        <p:nvGraphicFramePr>
          <p:cNvPr id="13315" name="Object 4"/>
          <p:cNvGraphicFramePr>
            <a:graphicFrameLocks noChangeAspect="1"/>
          </p:cNvGraphicFramePr>
          <p:nvPr/>
        </p:nvGraphicFramePr>
        <p:xfrm>
          <a:off x="322263" y="2263775"/>
          <a:ext cx="8572500" cy="4194175"/>
        </p:xfrm>
        <a:graphic>
          <a:graphicData uri="http://schemas.openxmlformats.org/presentationml/2006/ole">
            <p:oleObj spid="_x0000_s13315" name="Drawing" r:id="rId4" imgW="922788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434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8">
              <p:embed/>
            </p:oleObj>
          </a:graphicData>
        </a:graphic>
      </p:graphicFrame>
      <p:graphicFrame>
        <p:nvGraphicFramePr>
          <p:cNvPr id="14339" name="Object 4"/>
          <p:cNvGraphicFramePr>
            <a:graphicFrameLocks noChangeAspect="1"/>
          </p:cNvGraphicFramePr>
          <p:nvPr/>
        </p:nvGraphicFramePr>
        <p:xfrm>
          <a:off x="322263" y="2263775"/>
          <a:ext cx="8559800" cy="3508375"/>
        </p:xfrm>
        <a:graphic>
          <a:graphicData uri="http://schemas.openxmlformats.org/presentationml/2006/ole">
            <p:oleObj spid="_x0000_s14339" name="Drawing" r:id="rId4" imgW="925056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536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5362" name="Object 12"/>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8">
              <p:embed/>
            </p:oleObj>
          </a:graphicData>
        </a:graphic>
      </p:graphicFrame>
      <p:graphicFrame>
        <p:nvGraphicFramePr>
          <p:cNvPr id="15363" name="Object 4"/>
          <p:cNvGraphicFramePr>
            <a:graphicFrameLocks noChangeAspect="1"/>
          </p:cNvGraphicFramePr>
          <p:nvPr/>
        </p:nvGraphicFramePr>
        <p:xfrm>
          <a:off x="322263" y="2263775"/>
          <a:ext cx="8564562" cy="4179888"/>
        </p:xfrm>
        <a:graphic>
          <a:graphicData uri="http://schemas.openxmlformats.org/presentationml/2006/ole">
            <p:oleObj spid="_x0000_s15363" name="Drawing" r:id="rId4" imgW="925056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638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8">
              <p:embed/>
            </p:oleObj>
          </a:graphicData>
        </a:graphic>
      </p:graphicFrame>
      <p:graphicFrame>
        <p:nvGraphicFramePr>
          <p:cNvPr id="16387" name="Object 4"/>
          <p:cNvGraphicFramePr>
            <a:graphicFrameLocks noChangeAspect="1"/>
          </p:cNvGraphicFramePr>
          <p:nvPr/>
        </p:nvGraphicFramePr>
        <p:xfrm>
          <a:off x="322263" y="2263775"/>
          <a:ext cx="8578850" cy="4222750"/>
        </p:xfrm>
        <a:graphic>
          <a:graphicData uri="http://schemas.openxmlformats.org/presentationml/2006/ole">
            <p:oleObj spid="_x0000_s16387" name="Drawing" r:id="rId4" imgW="9250560" imgH="4549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741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7410" name="Object 12"/>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8">
              <p:embed/>
            </p:oleObj>
          </a:graphicData>
        </a:graphic>
      </p:graphicFrame>
      <p:graphicFrame>
        <p:nvGraphicFramePr>
          <p:cNvPr id="17411" name="Object 4"/>
          <p:cNvGraphicFramePr>
            <a:graphicFrameLocks noChangeAspect="1"/>
          </p:cNvGraphicFramePr>
          <p:nvPr/>
        </p:nvGraphicFramePr>
        <p:xfrm>
          <a:off x="322263" y="2263775"/>
          <a:ext cx="8585200" cy="3851275"/>
        </p:xfrm>
        <a:graphic>
          <a:graphicData uri="http://schemas.openxmlformats.org/presentationml/2006/ole">
            <p:oleObj spid="_x0000_s17411" name="Drawing" r:id="rId4" imgW="9250560" imgH="4145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843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8434" name="Object 12"/>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8">
              <p:embed/>
            </p:oleObj>
          </a:graphicData>
        </a:graphic>
      </p:graphicFrame>
      <p:graphicFrame>
        <p:nvGraphicFramePr>
          <p:cNvPr id="18435" name="Object 4"/>
          <p:cNvGraphicFramePr>
            <a:graphicFrameLocks noChangeAspect="1"/>
          </p:cNvGraphicFramePr>
          <p:nvPr/>
        </p:nvGraphicFramePr>
        <p:xfrm>
          <a:off x="322263" y="2263775"/>
          <a:ext cx="8574087" cy="2836863"/>
        </p:xfrm>
        <a:graphic>
          <a:graphicData uri="http://schemas.openxmlformats.org/presentationml/2006/ole">
            <p:oleObj spid="_x0000_s18435" name="Drawing" r:id="rId4" imgW="9250560" imgH="305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1946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9458" name="Object 12"/>
          <p:cNvGraphicFramePr>
            <a:graphicFrameLocks noChangeAspect="1"/>
          </p:cNvGraphicFramePr>
          <p:nvPr/>
        </p:nvGraphicFramePr>
        <p:xfrm>
          <a:off x="112713" y="6388100"/>
          <a:ext cx="419100" cy="312738"/>
        </p:xfrm>
        <a:graphic>
          <a:graphicData uri="http://schemas.openxmlformats.org/presentationml/2006/ole">
            <p:oleObj spid="_x0000_s19458" name="Drawing" r:id="rId3" imgW="419040" imgH="312480" progId="Presentations.Drawing.18">
              <p:embed/>
            </p:oleObj>
          </a:graphicData>
        </a:graphic>
      </p:graphicFrame>
      <p:graphicFrame>
        <p:nvGraphicFramePr>
          <p:cNvPr id="19459" name="Object 4"/>
          <p:cNvGraphicFramePr>
            <a:graphicFrameLocks noChangeAspect="1"/>
          </p:cNvGraphicFramePr>
          <p:nvPr/>
        </p:nvGraphicFramePr>
        <p:xfrm>
          <a:off x="322263" y="2263775"/>
          <a:ext cx="8582025" cy="4308475"/>
        </p:xfrm>
        <a:graphic>
          <a:graphicData uri="http://schemas.openxmlformats.org/presentationml/2006/ole">
            <p:oleObj spid="_x0000_s19459" name="Drawing" r:id="rId4" imgW="9326880" imgH="4678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05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welke doelstellingen en waarom</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8">
              <p:embed/>
            </p:oleObj>
          </a:graphicData>
        </a:graphic>
      </p:graphicFrame>
      <p:graphicFrame>
        <p:nvGraphicFramePr>
          <p:cNvPr id="2051" name="Object 8"/>
          <p:cNvGraphicFramePr>
            <a:graphicFrameLocks noChangeAspect="1"/>
          </p:cNvGraphicFramePr>
          <p:nvPr/>
        </p:nvGraphicFramePr>
        <p:xfrm>
          <a:off x="322263" y="2263775"/>
          <a:ext cx="8543925" cy="3919538"/>
        </p:xfrm>
        <a:graphic>
          <a:graphicData uri="http://schemas.openxmlformats.org/presentationml/2006/ole">
            <p:oleObj spid="_x0000_s2051" name="Drawing" r:id="rId4" imgW="9021960" imgH="4137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048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482" name="Object 12"/>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8">
              <p:embed/>
            </p:oleObj>
          </a:graphicData>
        </a:graphic>
      </p:graphicFrame>
      <p:graphicFrame>
        <p:nvGraphicFramePr>
          <p:cNvPr id="20483" name="Object 4"/>
          <p:cNvGraphicFramePr>
            <a:graphicFrameLocks noChangeAspect="1"/>
          </p:cNvGraphicFramePr>
          <p:nvPr/>
        </p:nvGraphicFramePr>
        <p:xfrm>
          <a:off x="322263" y="2263775"/>
          <a:ext cx="8559800" cy="3508375"/>
        </p:xfrm>
        <a:graphic>
          <a:graphicData uri="http://schemas.openxmlformats.org/presentationml/2006/ole">
            <p:oleObj spid="_x0000_s20483" name="Drawing" r:id="rId4" imgW="925056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150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1506" name="Object 12"/>
          <p:cNvGraphicFramePr>
            <a:graphicFrameLocks noChangeAspect="1"/>
          </p:cNvGraphicFramePr>
          <p:nvPr/>
        </p:nvGraphicFramePr>
        <p:xfrm>
          <a:off x="8594725" y="6388100"/>
          <a:ext cx="419100" cy="312738"/>
        </p:xfrm>
        <a:graphic>
          <a:graphicData uri="http://schemas.openxmlformats.org/presentationml/2006/ole">
            <p:oleObj spid="_x0000_s21506" name="Drawing" r:id="rId3" imgW="419040" imgH="312480" progId="Presentations.Drawing.18">
              <p:embed/>
            </p:oleObj>
          </a:graphicData>
        </a:graphic>
      </p:graphicFrame>
      <p:graphicFrame>
        <p:nvGraphicFramePr>
          <p:cNvPr id="21507" name="Object 4"/>
          <p:cNvGraphicFramePr>
            <a:graphicFrameLocks noChangeAspect="1"/>
          </p:cNvGraphicFramePr>
          <p:nvPr/>
        </p:nvGraphicFramePr>
        <p:xfrm>
          <a:off x="322263" y="2263775"/>
          <a:ext cx="8574087" cy="2836863"/>
        </p:xfrm>
        <a:graphic>
          <a:graphicData uri="http://schemas.openxmlformats.org/presentationml/2006/ole">
            <p:oleObj spid="_x0000_s21507" name="Drawing" r:id="rId4" imgW="9250560" imgH="305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253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2530" name="Object 12"/>
          <p:cNvGraphicFramePr>
            <a:graphicFrameLocks noChangeAspect="1"/>
          </p:cNvGraphicFramePr>
          <p:nvPr/>
        </p:nvGraphicFramePr>
        <p:xfrm>
          <a:off x="8594725" y="6388100"/>
          <a:ext cx="419100" cy="312738"/>
        </p:xfrm>
        <a:graphic>
          <a:graphicData uri="http://schemas.openxmlformats.org/presentationml/2006/ole">
            <p:oleObj spid="_x0000_s22530" name="Drawing" r:id="rId3" imgW="419040" imgH="312480" progId="Presentations.Drawing.18">
              <p:embed/>
            </p:oleObj>
          </a:graphicData>
        </a:graphic>
      </p:graphicFrame>
      <p:graphicFrame>
        <p:nvGraphicFramePr>
          <p:cNvPr id="22531" name="Object 4"/>
          <p:cNvGraphicFramePr>
            <a:graphicFrameLocks noChangeAspect="1"/>
          </p:cNvGraphicFramePr>
          <p:nvPr/>
        </p:nvGraphicFramePr>
        <p:xfrm>
          <a:off x="322263" y="2263775"/>
          <a:ext cx="8593137" cy="4194175"/>
        </p:xfrm>
        <a:graphic>
          <a:graphicData uri="http://schemas.openxmlformats.org/presentationml/2006/ole">
            <p:oleObj spid="_x0000_s22531" name="Drawing" r:id="rId4" imgW="925056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355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3554" name="Object 12"/>
          <p:cNvGraphicFramePr>
            <a:graphicFrameLocks noChangeAspect="1"/>
          </p:cNvGraphicFramePr>
          <p:nvPr/>
        </p:nvGraphicFramePr>
        <p:xfrm>
          <a:off x="8594725" y="6388100"/>
          <a:ext cx="419100" cy="312738"/>
        </p:xfrm>
        <a:graphic>
          <a:graphicData uri="http://schemas.openxmlformats.org/presentationml/2006/ole">
            <p:oleObj spid="_x0000_s23554" name="Drawing" r:id="rId3" imgW="419040" imgH="312480" progId="Presentations.Drawing.18">
              <p:embed/>
            </p:oleObj>
          </a:graphicData>
        </a:graphic>
      </p:graphicFrame>
      <p:graphicFrame>
        <p:nvGraphicFramePr>
          <p:cNvPr id="23555" name="Object 8"/>
          <p:cNvGraphicFramePr>
            <a:graphicFrameLocks noChangeAspect="1"/>
          </p:cNvGraphicFramePr>
          <p:nvPr/>
        </p:nvGraphicFramePr>
        <p:xfrm>
          <a:off x="322263" y="2263775"/>
          <a:ext cx="8534400" cy="793750"/>
        </p:xfrm>
        <a:graphic>
          <a:graphicData uri="http://schemas.openxmlformats.org/presentationml/2006/ole">
            <p:oleObj spid="_x0000_s23555" name="Drawing" r:id="rId4" imgW="9250560" imgH="853560" progId="Presentations.Drawing.18">
              <p:embed/>
            </p:oleObj>
          </a:graphicData>
        </a:graphic>
      </p:graphicFrame>
      <p:pic>
        <p:nvPicPr>
          <p:cNvPr id="23559" name="Picture 9"/>
          <p:cNvPicPr>
            <a:picLocks noChangeAspect="1" noChangeArrowheads="1"/>
          </p:cNvPicPr>
          <p:nvPr/>
        </p:nvPicPr>
        <p:blipFill>
          <a:blip r:embed="rId5"/>
          <a:srcRect/>
          <a:stretch>
            <a:fillRect/>
          </a:stretch>
        </p:blipFill>
        <p:spPr bwMode="auto">
          <a:xfrm>
            <a:off x="2325688" y="3114675"/>
            <a:ext cx="4751387" cy="36734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458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4578" name="Object 12"/>
          <p:cNvGraphicFramePr>
            <a:graphicFrameLocks noChangeAspect="1"/>
          </p:cNvGraphicFramePr>
          <p:nvPr/>
        </p:nvGraphicFramePr>
        <p:xfrm>
          <a:off x="8594725" y="6388100"/>
          <a:ext cx="419100" cy="312738"/>
        </p:xfrm>
        <a:graphic>
          <a:graphicData uri="http://schemas.openxmlformats.org/presentationml/2006/ole">
            <p:oleObj spid="_x0000_s24578" name="Drawing" r:id="rId3" imgW="419040" imgH="312480" progId="Presentations.Drawing.18">
              <p:embed/>
            </p:oleObj>
          </a:graphicData>
        </a:graphic>
      </p:graphicFrame>
      <p:graphicFrame>
        <p:nvGraphicFramePr>
          <p:cNvPr id="24579" name="Object 4"/>
          <p:cNvGraphicFramePr>
            <a:graphicFrameLocks noChangeAspect="1"/>
          </p:cNvGraphicFramePr>
          <p:nvPr/>
        </p:nvGraphicFramePr>
        <p:xfrm>
          <a:off x="322263" y="2263775"/>
          <a:ext cx="8588375" cy="4191000"/>
        </p:xfrm>
        <a:graphic>
          <a:graphicData uri="http://schemas.openxmlformats.org/presentationml/2006/ole">
            <p:oleObj spid="_x0000_s24579" name="Drawing" r:id="rId4" imgW="925056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560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5602" name="Object 12"/>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8">
              <p:embed/>
            </p:oleObj>
          </a:graphicData>
        </a:graphic>
      </p:graphicFrame>
      <p:graphicFrame>
        <p:nvGraphicFramePr>
          <p:cNvPr id="25603" name="Object 4"/>
          <p:cNvGraphicFramePr>
            <a:graphicFrameLocks noChangeAspect="1"/>
          </p:cNvGraphicFramePr>
          <p:nvPr/>
        </p:nvGraphicFramePr>
        <p:xfrm>
          <a:off x="322263" y="2263775"/>
          <a:ext cx="8594725" cy="3522663"/>
        </p:xfrm>
        <a:graphic>
          <a:graphicData uri="http://schemas.openxmlformats.org/presentationml/2006/ole">
            <p:oleObj spid="_x0000_s25603" name="Drawing" r:id="rId4" imgW="925056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662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6626" name="Object 12"/>
          <p:cNvGraphicFramePr>
            <a:graphicFrameLocks noChangeAspect="1"/>
          </p:cNvGraphicFramePr>
          <p:nvPr/>
        </p:nvGraphicFramePr>
        <p:xfrm>
          <a:off x="8594725" y="6388100"/>
          <a:ext cx="419100" cy="312738"/>
        </p:xfrm>
        <a:graphic>
          <a:graphicData uri="http://schemas.openxmlformats.org/presentationml/2006/ole">
            <p:oleObj spid="_x0000_s26626" name="Drawing" r:id="rId3" imgW="419040" imgH="312480" progId="Presentations.Drawing.18">
              <p:embed/>
            </p:oleObj>
          </a:graphicData>
        </a:graphic>
      </p:graphicFrame>
      <p:graphicFrame>
        <p:nvGraphicFramePr>
          <p:cNvPr id="26627" name="Object 4"/>
          <p:cNvGraphicFramePr>
            <a:graphicFrameLocks noChangeAspect="1"/>
          </p:cNvGraphicFramePr>
          <p:nvPr/>
        </p:nvGraphicFramePr>
        <p:xfrm>
          <a:off x="322263" y="2263775"/>
          <a:ext cx="8559800" cy="4178300"/>
        </p:xfrm>
        <a:graphic>
          <a:graphicData uri="http://schemas.openxmlformats.org/presentationml/2006/ole">
            <p:oleObj spid="_x0000_s26627" name="Drawing" r:id="rId4" imgW="925056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765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7650" name="Object 12"/>
          <p:cNvGraphicFramePr>
            <a:graphicFrameLocks noChangeAspect="1"/>
          </p:cNvGraphicFramePr>
          <p:nvPr/>
        </p:nvGraphicFramePr>
        <p:xfrm>
          <a:off x="8594725" y="6388100"/>
          <a:ext cx="419100" cy="312738"/>
        </p:xfrm>
        <a:graphic>
          <a:graphicData uri="http://schemas.openxmlformats.org/presentationml/2006/ole">
            <p:oleObj spid="_x0000_s27650" name="Drawing" r:id="rId3" imgW="419040" imgH="312480" progId="Presentations.Drawing.18">
              <p:embed/>
            </p:oleObj>
          </a:graphicData>
        </a:graphic>
      </p:graphicFrame>
      <p:graphicFrame>
        <p:nvGraphicFramePr>
          <p:cNvPr id="27651" name="Object 4"/>
          <p:cNvGraphicFramePr>
            <a:graphicFrameLocks noChangeAspect="1"/>
          </p:cNvGraphicFramePr>
          <p:nvPr/>
        </p:nvGraphicFramePr>
        <p:xfrm>
          <a:off x="322263" y="2263775"/>
          <a:ext cx="8583612" cy="3849688"/>
        </p:xfrm>
        <a:graphic>
          <a:graphicData uri="http://schemas.openxmlformats.org/presentationml/2006/ole">
            <p:oleObj spid="_x0000_s27651" name="Drawing" r:id="rId4" imgW="9250560" imgH="4145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867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8674" name="Object 12"/>
          <p:cNvGraphicFramePr>
            <a:graphicFrameLocks noChangeAspect="1"/>
          </p:cNvGraphicFramePr>
          <p:nvPr/>
        </p:nvGraphicFramePr>
        <p:xfrm>
          <a:off x="8594725" y="6388100"/>
          <a:ext cx="419100" cy="312738"/>
        </p:xfrm>
        <a:graphic>
          <a:graphicData uri="http://schemas.openxmlformats.org/presentationml/2006/ole">
            <p:oleObj spid="_x0000_s28674" name="Drawing" r:id="rId3" imgW="419040" imgH="312480" progId="Presentations.Drawing.18">
              <p:embed/>
            </p:oleObj>
          </a:graphicData>
        </a:graphic>
      </p:graphicFrame>
      <p:graphicFrame>
        <p:nvGraphicFramePr>
          <p:cNvPr id="28675" name="Object 4"/>
          <p:cNvGraphicFramePr>
            <a:graphicFrameLocks noChangeAspect="1"/>
          </p:cNvGraphicFramePr>
          <p:nvPr/>
        </p:nvGraphicFramePr>
        <p:xfrm>
          <a:off x="322263" y="2263775"/>
          <a:ext cx="8583612" cy="3849688"/>
        </p:xfrm>
        <a:graphic>
          <a:graphicData uri="http://schemas.openxmlformats.org/presentationml/2006/ole">
            <p:oleObj spid="_x0000_s28675" name="Drawing" r:id="rId4" imgW="9250560" imgH="4145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2970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9698" name="Object 12"/>
          <p:cNvGraphicFramePr>
            <a:graphicFrameLocks noChangeAspect="1"/>
          </p:cNvGraphicFramePr>
          <p:nvPr/>
        </p:nvGraphicFramePr>
        <p:xfrm>
          <a:off x="112713" y="6388100"/>
          <a:ext cx="419100" cy="312738"/>
        </p:xfrm>
        <a:graphic>
          <a:graphicData uri="http://schemas.openxmlformats.org/presentationml/2006/ole">
            <p:oleObj spid="_x0000_s29698" name="Drawing" r:id="rId3" imgW="419040" imgH="312480" progId="Presentations.Drawing.18">
              <p:embed/>
            </p:oleObj>
          </a:graphicData>
        </a:graphic>
      </p:graphicFrame>
      <p:graphicFrame>
        <p:nvGraphicFramePr>
          <p:cNvPr id="29699" name="Object 4"/>
          <p:cNvGraphicFramePr>
            <a:graphicFrameLocks noChangeAspect="1"/>
          </p:cNvGraphicFramePr>
          <p:nvPr/>
        </p:nvGraphicFramePr>
        <p:xfrm>
          <a:off x="322263" y="2263775"/>
          <a:ext cx="8588375" cy="4191000"/>
        </p:xfrm>
        <a:graphic>
          <a:graphicData uri="http://schemas.openxmlformats.org/presentationml/2006/ole">
            <p:oleObj spid="_x0000_s29699" name="Drawing" r:id="rId4" imgW="925056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07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welke doelstellingen en waarom</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8">
              <p:embed/>
            </p:oleObj>
          </a:graphicData>
        </a:graphic>
      </p:graphicFrame>
      <p:graphicFrame>
        <p:nvGraphicFramePr>
          <p:cNvPr id="3075" name="Object 4"/>
          <p:cNvGraphicFramePr>
            <a:graphicFrameLocks noChangeAspect="1"/>
          </p:cNvGraphicFramePr>
          <p:nvPr/>
        </p:nvGraphicFramePr>
        <p:xfrm>
          <a:off x="322263" y="2263775"/>
          <a:ext cx="8558212" cy="4286250"/>
        </p:xfrm>
        <a:graphic>
          <a:graphicData uri="http://schemas.openxmlformats.org/presentationml/2006/ole">
            <p:oleObj spid="_x0000_s3075" name="Drawing" r:id="rId4" imgW="900684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072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22" name="Object 12"/>
          <p:cNvGraphicFramePr>
            <a:graphicFrameLocks noChangeAspect="1"/>
          </p:cNvGraphicFramePr>
          <p:nvPr/>
        </p:nvGraphicFramePr>
        <p:xfrm>
          <a:off x="112713" y="6388100"/>
          <a:ext cx="419100" cy="312738"/>
        </p:xfrm>
        <a:graphic>
          <a:graphicData uri="http://schemas.openxmlformats.org/presentationml/2006/ole">
            <p:oleObj spid="_x0000_s30722" name="Drawing" r:id="rId3" imgW="419040" imgH="312480" progId="Presentations.Drawing.18">
              <p:embed/>
            </p:oleObj>
          </a:graphicData>
        </a:graphic>
      </p:graphicFrame>
      <p:graphicFrame>
        <p:nvGraphicFramePr>
          <p:cNvPr id="30723" name="Object 5"/>
          <p:cNvGraphicFramePr>
            <a:graphicFrameLocks noChangeAspect="1"/>
          </p:cNvGraphicFramePr>
          <p:nvPr/>
        </p:nvGraphicFramePr>
        <p:xfrm>
          <a:off x="322263" y="2263775"/>
          <a:ext cx="8588375" cy="4191000"/>
        </p:xfrm>
        <a:graphic>
          <a:graphicData uri="http://schemas.openxmlformats.org/presentationml/2006/ole">
            <p:oleObj spid="_x0000_s30723" name="Drawing" r:id="rId4" imgW="925056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174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communicatie-effectdoelstellingen, in detail</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1746" name="Object 12"/>
          <p:cNvGraphicFramePr>
            <a:graphicFrameLocks noChangeAspect="1"/>
          </p:cNvGraphicFramePr>
          <p:nvPr/>
        </p:nvGraphicFramePr>
        <p:xfrm>
          <a:off x="8594725" y="6388100"/>
          <a:ext cx="419100" cy="312738"/>
        </p:xfrm>
        <a:graphic>
          <a:graphicData uri="http://schemas.openxmlformats.org/presentationml/2006/ole">
            <p:oleObj spid="_x0000_s31746" name="Drawing" r:id="rId3" imgW="419040" imgH="312480" progId="Presentations.Drawing.18">
              <p:embed/>
            </p:oleObj>
          </a:graphicData>
        </a:graphic>
      </p:graphicFrame>
      <p:graphicFrame>
        <p:nvGraphicFramePr>
          <p:cNvPr id="31747" name="Object 4"/>
          <p:cNvGraphicFramePr>
            <a:graphicFrameLocks noChangeAspect="1"/>
          </p:cNvGraphicFramePr>
          <p:nvPr/>
        </p:nvGraphicFramePr>
        <p:xfrm>
          <a:off x="322263" y="2263775"/>
          <a:ext cx="8583612" cy="3849688"/>
        </p:xfrm>
        <a:graphic>
          <a:graphicData uri="http://schemas.openxmlformats.org/presentationml/2006/ole">
            <p:oleObj spid="_x0000_s31747" name="Drawing" r:id="rId4" imgW="9250560" imgH="4145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277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keuze van communicatiedoelstelling</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2770" name="Object 12"/>
          <p:cNvGraphicFramePr>
            <a:graphicFrameLocks noChangeAspect="1"/>
          </p:cNvGraphicFramePr>
          <p:nvPr/>
        </p:nvGraphicFramePr>
        <p:xfrm>
          <a:off x="8594725" y="6388100"/>
          <a:ext cx="419100" cy="312738"/>
        </p:xfrm>
        <a:graphic>
          <a:graphicData uri="http://schemas.openxmlformats.org/presentationml/2006/ole">
            <p:oleObj spid="_x0000_s32770" name="Drawing" r:id="rId3" imgW="419040" imgH="312480" progId="Presentations.Drawing.18">
              <p:embed/>
            </p:oleObj>
          </a:graphicData>
        </a:graphic>
      </p:graphicFrame>
      <p:graphicFrame>
        <p:nvGraphicFramePr>
          <p:cNvPr id="32771" name="Object 4"/>
          <p:cNvGraphicFramePr>
            <a:graphicFrameLocks noChangeAspect="1"/>
          </p:cNvGraphicFramePr>
          <p:nvPr/>
        </p:nvGraphicFramePr>
        <p:xfrm>
          <a:off x="322263" y="2263775"/>
          <a:ext cx="8601075" cy="2513013"/>
        </p:xfrm>
        <a:graphic>
          <a:graphicData uri="http://schemas.openxmlformats.org/presentationml/2006/ole">
            <p:oleObj spid="_x0000_s32771" name="Drawing" r:id="rId4" imgW="9250560" imgH="2697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379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keuze van communicatiedoelstelling</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3794" name="Object 12"/>
          <p:cNvGraphicFramePr>
            <a:graphicFrameLocks noChangeAspect="1"/>
          </p:cNvGraphicFramePr>
          <p:nvPr/>
        </p:nvGraphicFramePr>
        <p:xfrm>
          <a:off x="8594725" y="6388100"/>
          <a:ext cx="419100" cy="312738"/>
        </p:xfrm>
        <a:graphic>
          <a:graphicData uri="http://schemas.openxmlformats.org/presentationml/2006/ole">
            <p:oleObj spid="_x0000_s33794" name="Drawing" r:id="rId3" imgW="419040" imgH="312480" progId="Presentations.Drawing.18">
              <p:embed/>
            </p:oleObj>
          </a:graphicData>
        </a:graphic>
      </p:graphicFrame>
      <p:graphicFrame>
        <p:nvGraphicFramePr>
          <p:cNvPr id="33795" name="Object 4"/>
          <p:cNvGraphicFramePr>
            <a:graphicFrameLocks noChangeAspect="1"/>
          </p:cNvGraphicFramePr>
          <p:nvPr/>
        </p:nvGraphicFramePr>
        <p:xfrm>
          <a:off x="322263" y="2263775"/>
          <a:ext cx="8602662" cy="3522663"/>
        </p:xfrm>
        <a:graphic>
          <a:graphicData uri="http://schemas.openxmlformats.org/presentationml/2006/ole">
            <p:oleObj spid="_x0000_s33795" name="Drawing" r:id="rId4" imgW="925848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482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keuze van communicatiedoelstelling</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4818" name="Object 12"/>
          <p:cNvGraphicFramePr>
            <a:graphicFrameLocks noChangeAspect="1"/>
          </p:cNvGraphicFramePr>
          <p:nvPr/>
        </p:nvGraphicFramePr>
        <p:xfrm>
          <a:off x="8594725" y="6388100"/>
          <a:ext cx="419100" cy="312738"/>
        </p:xfrm>
        <a:graphic>
          <a:graphicData uri="http://schemas.openxmlformats.org/presentationml/2006/ole">
            <p:oleObj spid="_x0000_s34818" name="Drawing" r:id="rId3" imgW="419040" imgH="312480" progId="Presentations.Drawing.18">
              <p:embed/>
            </p:oleObj>
          </a:graphicData>
        </a:graphic>
      </p:graphicFrame>
      <p:graphicFrame>
        <p:nvGraphicFramePr>
          <p:cNvPr id="34819" name="Object 4"/>
          <p:cNvGraphicFramePr>
            <a:graphicFrameLocks noChangeAspect="1"/>
          </p:cNvGraphicFramePr>
          <p:nvPr/>
        </p:nvGraphicFramePr>
        <p:xfrm>
          <a:off x="322263" y="2263775"/>
          <a:ext cx="8594725" cy="4191000"/>
        </p:xfrm>
        <a:graphic>
          <a:graphicData uri="http://schemas.openxmlformats.org/presentationml/2006/ole">
            <p:oleObj spid="_x0000_s34819" name="Drawing" r:id="rId4" imgW="925848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584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meetbaar maken van doelstellingen</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5842" name="Object 12"/>
          <p:cNvGraphicFramePr>
            <a:graphicFrameLocks noChangeAspect="1"/>
          </p:cNvGraphicFramePr>
          <p:nvPr/>
        </p:nvGraphicFramePr>
        <p:xfrm>
          <a:off x="8594725" y="6388100"/>
          <a:ext cx="419100" cy="312738"/>
        </p:xfrm>
        <a:graphic>
          <a:graphicData uri="http://schemas.openxmlformats.org/presentationml/2006/ole">
            <p:oleObj spid="_x0000_s35842" name="Drawing" r:id="rId3" imgW="419040" imgH="312480" progId="Presentations.Drawing.18">
              <p:embed/>
            </p:oleObj>
          </a:graphicData>
        </a:graphic>
      </p:graphicFrame>
      <p:graphicFrame>
        <p:nvGraphicFramePr>
          <p:cNvPr id="35843" name="Object 4"/>
          <p:cNvGraphicFramePr>
            <a:graphicFrameLocks noChangeAspect="1"/>
          </p:cNvGraphicFramePr>
          <p:nvPr/>
        </p:nvGraphicFramePr>
        <p:xfrm>
          <a:off x="322263" y="2263775"/>
          <a:ext cx="8591550" cy="3849688"/>
        </p:xfrm>
        <a:graphic>
          <a:graphicData uri="http://schemas.openxmlformats.org/presentationml/2006/ole">
            <p:oleObj spid="_x0000_s35843" name="Drawing" r:id="rId4" imgW="9258480" imgH="4145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686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meetbaar maken van doelstellingen</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6866" name="Object 12"/>
          <p:cNvGraphicFramePr>
            <a:graphicFrameLocks noChangeAspect="1"/>
          </p:cNvGraphicFramePr>
          <p:nvPr/>
        </p:nvGraphicFramePr>
        <p:xfrm>
          <a:off x="8594725" y="6388100"/>
          <a:ext cx="419100" cy="312738"/>
        </p:xfrm>
        <a:graphic>
          <a:graphicData uri="http://schemas.openxmlformats.org/presentationml/2006/ole">
            <p:oleObj spid="_x0000_s36866" name="Drawing" r:id="rId3" imgW="419040" imgH="312480" progId="Presentations.Drawing.18">
              <p:embed/>
            </p:oleObj>
          </a:graphicData>
        </a:graphic>
      </p:graphicFrame>
      <p:graphicFrame>
        <p:nvGraphicFramePr>
          <p:cNvPr id="36867" name="Object 4"/>
          <p:cNvGraphicFramePr>
            <a:graphicFrameLocks noChangeAspect="1"/>
          </p:cNvGraphicFramePr>
          <p:nvPr/>
        </p:nvGraphicFramePr>
        <p:xfrm>
          <a:off x="322263" y="2263775"/>
          <a:ext cx="8591550" cy="2840038"/>
        </p:xfrm>
        <a:graphic>
          <a:graphicData uri="http://schemas.openxmlformats.org/presentationml/2006/ole">
            <p:oleObj spid="_x0000_s36867" name="Drawing" r:id="rId4" imgW="9258480" imgH="305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789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meetbaar maken van doelstellingen</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7890" name="Object 12"/>
          <p:cNvGraphicFramePr>
            <a:graphicFrameLocks noChangeAspect="1"/>
          </p:cNvGraphicFramePr>
          <p:nvPr/>
        </p:nvGraphicFramePr>
        <p:xfrm>
          <a:off x="8594725" y="6388100"/>
          <a:ext cx="419100" cy="312738"/>
        </p:xfrm>
        <a:graphic>
          <a:graphicData uri="http://schemas.openxmlformats.org/presentationml/2006/ole">
            <p:oleObj spid="_x0000_s37890" name="Drawing" r:id="rId3" imgW="419040" imgH="312480" progId="Presentations.Drawing.18">
              <p:embed/>
            </p:oleObj>
          </a:graphicData>
        </a:graphic>
      </p:graphicFrame>
      <p:graphicFrame>
        <p:nvGraphicFramePr>
          <p:cNvPr id="37891" name="Object 4"/>
          <p:cNvGraphicFramePr>
            <a:graphicFrameLocks noChangeAspect="1"/>
          </p:cNvGraphicFramePr>
          <p:nvPr/>
        </p:nvGraphicFramePr>
        <p:xfrm>
          <a:off x="322263" y="2263775"/>
          <a:ext cx="8591550" cy="2840038"/>
        </p:xfrm>
        <a:graphic>
          <a:graphicData uri="http://schemas.openxmlformats.org/presentationml/2006/ole">
            <p:oleObj spid="_x0000_s37891" name="Drawing" r:id="rId4" imgW="9258480" imgH="305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891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hiaten bij het meetbaar maken van doelstellingen</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8914" name="Object 12"/>
          <p:cNvGraphicFramePr>
            <a:graphicFrameLocks noChangeAspect="1"/>
          </p:cNvGraphicFramePr>
          <p:nvPr/>
        </p:nvGraphicFramePr>
        <p:xfrm>
          <a:off x="8594725" y="6388100"/>
          <a:ext cx="419100" cy="312738"/>
        </p:xfrm>
        <a:graphic>
          <a:graphicData uri="http://schemas.openxmlformats.org/presentationml/2006/ole">
            <p:oleObj spid="_x0000_s38914" name="Drawing" r:id="rId3" imgW="419040" imgH="312480" progId="Presentations.Drawing.18">
              <p:embed/>
            </p:oleObj>
          </a:graphicData>
        </a:graphic>
      </p:graphicFrame>
      <p:graphicFrame>
        <p:nvGraphicFramePr>
          <p:cNvPr id="38915" name="Object 4"/>
          <p:cNvGraphicFramePr>
            <a:graphicFrameLocks noChangeAspect="1"/>
          </p:cNvGraphicFramePr>
          <p:nvPr/>
        </p:nvGraphicFramePr>
        <p:xfrm>
          <a:off x="322263" y="2263775"/>
          <a:ext cx="8602662" cy="3522663"/>
        </p:xfrm>
        <a:graphic>
          <a:graphicData uri="http://schemas.openxmlformats.org/presentationml/2006/ole">
            <p:oleObj spid="_x0000_s38915" name="Drawing" r:id="rId4" imgW="9258480" imgH="3787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3994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hiaten bij het meetbaar maken van doelstellingen</a:t>
            </a:r>
          </a:p>
        </p:txBody>
      </p:sp>
      <p:sp>
        <p:nvSpPr>
          <p:cNvPr id="399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9938" name="Object 12"/>
          <p:cNvGraphicFramePr>
            <a:graphicFrameLocks noChangeAspect="1"/>
          </p:cNvGraphicFramePr>
          <p:nvPr/>
        </p:nvGraphicFramePr>
        <p:xfrm>
          <a:off x="8594725" y="6388100"/>
          <a:ext cx="419100" cy="312738"/>
        </p:xfrm>
        <a:graphic>
          <a:graphicData uri="http://schemas.openxmlformats.org/presentationml/2006/ole">
            <p:oleObj spid="_x0000_s39938" name="Drawing" r:id="rId3" imgW="419040" imgH="312480" progId="Presentations.Drawing.18">
              <p:embed/>
            </p:oleObj>
          </a:graphicData>
        </a:graphic>
      </p:graphicFrame>
      <p:graphicFrame>
        <p:nvGraphicFramePr>
          <p:cNvPr id="39939" name="Object 4"/>
          <p:cNvGraphicFramePr>
            <a:graphicFrameLocks noChangeAspect="1"/>
          </p:cNvGraphicFramePr>
          <p:nvPr/>
        </p:nvGraphicFramePr>
        <p:xfrm>
          <a:off x="322263" y="2263775"/>
          <a:ext cx="8616950" cy="3181350"/>
        </p:xfrm>
        <a:graphic>
          <a:graphicData uri="http://schemas.openxmlformats.org/presentationml/2006/ole">
            <p:oleObj spid="_x0000_s39939" name="Drawing" r:id="rId4" imgW="9258480" imgH="3413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410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welke doelstellingen en waarom</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8">
              <p:embed/>
            </p:oleObj>
          </a:graphicData>
        </a:graphic>
      </p:graphicFrame>
      <p:graphicFrame>
        <p:nvGraphicFramePr>
          <p:cNvPr id="4099" name="Object 5"/>
          <p:cNvGraphicFramePr>
            <a:graphicFrameLocks noChangeAspect="1"/>
          </p:cNvGraphicFramePr>
          <p:nvPr/>
        </p:nvGraphicFramePr>
        <p:xfrm>
          <a:off x="322263" y="2263775"/>
          <a:ext cx="8596312" cy="4206875"/>
        </p:xfrm>
        <a:graphic>
          <a:graphicData uri="http://schemas.openxmlformats.org/presentationml/2006/ole">
            <p:oleObj spid="_x0000_s4099" name="Drawing" r:id="rId4" imgW="922788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5125"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welke doelstellingen en waarom</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8">
              <p:embed/>
            </p:oleObj>
          </a:graphicData>
        </a:graphic>
      </p:graphicFrame>
      <p:graphicFrame>
        <p:nvGraphicFramePr>
          <p:cNvPr id="5123" name="Object 4"/>
          <p:cNvGraphicFramePr>
            <a:graphicFrameLocks noChangeAspect="1"/>
          </p:cNvGraphicFramePr>
          <p:nvPr/>
        </p:nvGraphicFramePr>
        <p:xfrm>
          <a:off x="322263" y="2263775"/>
          <a:ext cx="8613775" cy="3190875"/>
        </p:xfrm>
        <a:graphic>
          <a:graphicData uri="http://schemas.openxmlformats.org/presentationml/2006/ole">
            <p:oleObj spid="_x0000_s5123" name="Drawing" r:id="rId4" imgW="9227880" imgH="3413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6149"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welke doelstellingen en waarom</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8">
              <p:embed/>
            </p:oleObj>
          </a:graphicData>
        </a:graphic>
      </p:graphicFrame>
      <p:graphicFrame>
        <p:nvGraphicFramePr>
          <p:cNvPr id="6147" name="Object 4"/>
          <p:cNvGraphicFramePr>
            <a:graphicFrameLocks noChangeAspect="1"/>
          </p:cNvGraphicFramePr>
          <p:nvPr/>
        </p:nvGraphicFramePr>
        <p:xfrm>
          <a:off x="322263" y="2263775"/>
          <a:ext cx="8583612" cy="3859213"/>
        </p:xfrm>
        <a:graphic>
          <a:graphicData uri="http://schemas.openxmlformats.org/presentationml/2006/ole">
            <p:oleObj spid="_x0000_s6147" name="Drawing" r:id="rId4" imgW="9227880" imgH="4145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7173"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welke doelstellingen en waarom</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8">
              <p:embed/>
            </p:oleObj>
          </a:graphicData>
        </a:graphic>
      </p:graphicFrame>
      <p:graphicFrame>
        <p:nvGraphicFramePr>
          <p:cNvPr id="7171" name="Object 4"/>
          <p:cNvGraphicFramePr>
            <a:graphicFrameLocks noChangeAspect="1"/>
          </p:cNvGraphicFramePr>
          <p:nvPr/>
        </p:nvGraphicFramePr>
        <p:xfrm>
          <a:off x="322263" y="2263775"/>
          <a:ext cx="8586787" cy="3181350"/>
        </p:xfrm>
        <a:graphic>
          <a:graphicData uri="http://schemas.openxmlformats.org/presentationml/2006/ole">
            <p:oleObj spid="_x0000_s7171" name="Drawing" r:id="rId4" imgW="9227880" imgH="3413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8197"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marketing- vs. communicatiedoelstellingen </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8">
              <p:embed/>
            </p:oleObj>
          </a:graphicData>
        </a:graphic>
      </p:graphicFrame>
      <p:graphicFrame>
        <p:nvGraphicFramePr>
          <p:cNvPr id="8195" name="Object 4"/>
          <p:cNvGraphicFramePr>
            <a:graphicFrameLocks noChangeAspect="1"/>
          </p:cNvGraphicFramePr>
          <p:nvPr/>
        </p:nvGraphicFramePr>
        <p:xfrm>
          <a:off x="322263" y="2263775"/>
          <a:ext cx="8564562" cy="2987675"/>
        </p:xfrm>
        <a:graphic>
          <a:graphicData uri="http://schemas.openxmlformats.org/presentationml/2006/ole">
            <p:oleObj spid="_x0000_s8195" name="Drawing" r:id="rId4" imgW="9365040" imgH="3261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idx="4294967295"/>
          </p:nvPr>
        </p:nvSpPr>
        <p:spPr bwMode="auto">
          <a:xfrm>
            <a:off x="0" y="152400"/>
            <a:ext cx="9144000" cy="685800"/>
          </a:xfrm>
          <a:prstGeom prst="rect">
            <a:avLst/>
          </a:prstGeom>
          <a:noFill/>
          <a:ln>
            <a:miter lim="800000"/>
            <a:headEnd/>
            <a:tailEnd/>
          </a:ln>
        </p:spPr>
        <p:txBody>
          <a:bodyPr/>
          <a:lstStyle/>
          <a:p>
            <a:pPr eaLnBrk="1" hangingPunct="1"/>
            <a:r>
              <a:rPr lang="en-US" sz="3600" b="1" smtClean="0">
                <a:solidFill>
                  <a:srgbClr val="003399"/>
                </a:solidFill>
                <a:latin typeface="Tahoma" pitchFamily="34" charset="0"/>
              </a:rPr>
              <a:t>MARKETINGCOMMUNICATIEPLAN</a:t>
            </a:r>
          </a:p>
        </p:txBody>
      </p:sp>
      <p:sp>
        <p:nvSpPr>
          <p:cNvPr id="9221" name="Rectangle 3"/>
          <p:cNvSpPr>
            <a:spLocks noGrp="1" noChangeArrowheads="1"/>
          </p:cNvSpPr>
          <p:nvPr>
            <p:ph type="subTitle" idx="4294967295"/>
          </p:nvPr>
        </p:nvSpPr>
        <p:spPr bwMode="auto">
          <a:xfrm>
            <a:off x="0" y="1066800"/>
            <a:ext cx="9144000" cy="609600"/>
          </a:xfrm>
          <a:prstGeom prst="rect">
            <a:avLst/>
          </a:prstGeom>
          <a:noFill/>
          <a:ln>
            <a:miter lim="800000"/>
            <a:headEnd/>
            <a:tailEnd/>
          </a:ln>
        </p:spPr>
        <p:txBody>
          <a:bodyPr/>
          <a:lstStyle/>
          <a:p>
            <a:pPr algn="ctr" eaLnBrk="1" hangingPunct="1">
              <a:buFontTx/>
              <a:buNone/>
            </a:pPr>
            <a:r>
              <a:rPr lang="en-US" b="1" smtClean="0">
                <a:latin typeface="Tahoma" pitchFamily="34" charset="0"/>
              </a:rPr>
              <a:t>Marketingcommunicatiedoelstellingen:</a:t>
            </a:r>
          </a:p>
          <a:p>
            <a:pPr algn="ctr" eaLnBrk="1" hangingPunct="1">
              <a:buFontTx/>
              <a:buNone/>
            </a:pPr>
            <a:r>
              <a:rPr lang="en-US" sz="2700" b="1" i="1" smtClean="0">
                <a:solidFill>
                  <a:srgbClr val="0000FF"/>
                </a:solidFill>
                <a:latin typeface="Tahoma" pitchFamily="34" charset="0"/>
              </a:rPr>
              <a:t>marketing- vs. communicatiedoelstellingen </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8">
              <p:embed/>
            </p:oleObj>
          </a:graphicData>
        </a:graphic>
      </p:graphicFrame>
      <p:graphicFrame>
        <p:nvGraphicFramePr>
          <p:cNvPr id="9219" name="Object 4"/>
          <p:cNvGraphicFramePr>
            <a:graphicFrameLocks noChangeAspect="1"/>
          </p:cNvGraphicFramePr>
          <p:nvPr/>
        </p:nvGraphicFramePr>
        <p:xfrm>
          <a:off x="322263" y="2263775"/>
          <a:ext cx="8540750" cy="4178300"/>
        </p:xfrm>
        <a:graphic>
          <a:graphicData uri="http://schemas.openxmlformats.org/presentationml/2006/ole">
            <p:oleObj spid="_x0000_s9219" name="Drawing" r:id="rId4" imgW="9227880" imgH="4511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2451</TotalTime>
  <Words>278</Words>
  <Application>Microsoft Office PowerPoint</Application>
  <PresentationFormat>On-screen Show (4:3)</PresentationFormat>
  <Paragraphs>115</Paragraphs>
  <Slides>39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5" baseType="lpstr">
      <vt:lpstr>Arial</vt:lpstr>
      <vt:lpstr>Calibri</vt:lpstr>
      <vt:lpstr>Tahoma</vt:lpstr>
      <vt:lpstr>Dunes</vt:lpstr>
      <vt:lpstr>Presentations X6 Drawing</vt:lpstr>
      <vt:lpstr>Presentations X8 Drawing</vt:lpstr>
      <vt:lpstr>MARKETINGCOMMUNICATIE / 08</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lpstr>MARKETINGCOMMUNICATIEPLAN</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3R_Marketingcommunicatie_08_marketingcommunicatiedoelstellingen</dc:title>
  <dc:subject>Marketing communicatie</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151</cp:revision>
  <dcterms:created xsi:type="dcterms:W3CDTF">2015-09-06T15:15:23Z</dcterms:created>
  <dcterms:modified xsi:type="dcterms:W3CDTF">2020-02-07T18:17:09Z</dcterms:modified>
  <cp:category>Gebaseerd op Marketing communicatiestrategie van K. Floor, F. van Raaij, M. Bouwman;Grondslagen van de Marketing van B. Verhage;Ph. Kotler's Principles of marketing;en diverse materialen van R. Reinhardt.</cp:category>
</cp:coreProperties>
</file>