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3"/>
  </p:notesMasterIdLst>
  <p:sldIdLst>
    <p:sldId id="256" r:id="rId2"/>
    <p:sldId id="257" r:id="rId3"/>
    <p:sldId id="600" r:id="rId4"/>
    <p:sldId id="601" r:id="rId5"/>
    <p:sldId id="602" r:id="rId6"/>
    <p:sldId id="603" r:id="rId7"/>
    <p:sldId id="604" r:id="rId8"/>
    <p:sldId id="605" r:id="rId9"/>
    <p:sldId id="606" r:id="rId10"/>
    <p:sldId id="607" r:id="rId11"/>
    <p:sldId id="608" r:id="rId12"/>
    <p:sldId id="609"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24" r:id="rId28"/>
    <p:sldId id="625" r:id="rId29"/>
    <p:sldId id="626" r:id="rId30"/>
    <p:sldId id="627" r:id="rId31"/>
    <p:sldId id="628" r:id="rId32"/>
    <p:sldId id="629" r:id="rId33"/>
    <p:sldId id="630" r:id="rId34"/>
    <p:sldId id="631" r:id="rId35"/>
    <p:sldId id="632" r:id="rId36"/>
    <p:sldId id="633" r:id="rId37"/>
    <p:sldId id="634" r:id="rId38"/>
    <p:sldId id="635" r:id="rId39"/>
    <p:sldId id="636"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LA2opHhsSDGrvfbwMi6ACw" hashData="ewVyR6fT8UgGtA2zkLLkJOAShbE"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669900"/>
    <a:srgbClr val="00CC00"/>
    <a:srgbClr val="FF3300"/>
    <a:srgbClr val="640000"/>
    <a:srgbClr val="9A0000"/>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2362" autoAdjust="0"/>
  </p:normalViewPr>
  <p:slideViewPr>
    <p:cSldViewPr snapToGrid="0" showGuides="1">
      <p:cViewPr>
        <p:scale>
          <a:sx n="52" d="100"/>
          <a:sy n="52" d="100"/>
        </p:scale>
        <p:origin x="-1118" y="-62"/>
      </p:cViewPr>
      <p:guideLst>
        <p:guide orient="horz" pos="1426"/>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5.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52.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8CEFBFA-4C02-4D9A-9119-E7DA2694D875}" type="datetimeFigureOut">
              <a:rPr lang="en-US"/>
              <a:pPr>
                <a:defRPr/>
              </a:pPr>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1288463-3006-4123-BF26-7AA3BE8F195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40306A-DB4E-4B38-B83F-F5BA2932B93A}"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77CC2F-09FF-4D0F-BB2D-5C00CEACD80D}"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92C803-DDA1-4EA1-9C83-A820951E9973}"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6E240-2ACF-4430-8B06-59F82D2BD120}"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E2EF6F-17C1-460F-9F67-6AE8EC13349C}"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F1CE9A-AF6B-4612-9E45-71FA4ABEC9CE}"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995359-2E0B-4AD5-8524-471F70DC4723}"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D59ECD-8CFF-4E92-87B3-CCA8036A93B6}"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E2C653-EC8F-4775-8AE9-EA579FB670A0}"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FACFE6-4C77-44AF-A4BE-D1E07CAC8AC2}"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3000" r="-3000"/>
          </a:stretch>
        </a:blipFill>
        <a:effectLst/>
      </p:bgPr>
    </p:bg>
    <p:spTree>
      <p:nvGrpSpPr>
        <p:cNvPr id="1" name=""/>
        <p:cNvGrpSpPr/>
        <p:nvPr/>
      </p:nvGrpSpPr>
      <p:grpSpPr>
        <a:xfrm>
          <a:off x="0" y="0"/>
          <a:ext cx="0" cy="0"/>
          <a:chOff x="0" y="0"/>
          <a:chExt cx="0" cy="0"/>
        </a:xfrm>
      </p:grpSpPr>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A31F146-9206-4037-B07F-162F2501C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5.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1.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3.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1.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3.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5.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7.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9.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5.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7.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1.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3.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7.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1.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3.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5.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7.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9.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91.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3.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5.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7.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oleObject" Target="../embeddings/oleObject99.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101.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3.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 / 09</a:t>
            </a:r>
          </a:p>
        </p:txBody>
      </p:sp>
      <p:sp>
        <p:nvSpPr>
          <p:cNvPr id="10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6400800" y="6019800"/>
          <a:ext cx="2590800" cy="701675"/>
        </p:xfrm>
        <a:graphic>
          <a:graphicData uri="http://schemas.openxmlformats.org/presentationml/2006/ole">
            <p:oleObj spid="_x0000_s1026" name="Drawing" r:id="rId3" imgW="2590920" imgH="700920" progId="Presentations.Drawing.16">
              <p:embed/>
            </p:oleObj>
          </a:graphicData>
        </a:graphic>
      </p:graphicFrame>
      <p:graphicFrame>
        <p:nvGraphicFramePr>
          <p:cNvPr id="1027" name="Object 10"/>
          <p:cNvGraphicFramePr>
            <a:graphicFrameLocks noChangeAspect="1"/>
          </p:cNvGraphicFramePr>
          <p:nvPr/>
        </p:nvGraphicFramePr>
        <p:xfrm>
          <a:off x="1211263" y="1722438"/>
          <a:ext cx="6721475" cy="3413125"/>
        </p:xfrm>
        <a:graphic>
          <a:graphicData uri="http://schemas.openxmlformats.org/presentationml/2006/ole">
            <p:oleObj spid="_x0000_s1027" name="Drawing" r:id="rId4" imgW="6720840" imgH="3413880" progId="Presentations.Drawing.16">
              <p:embed/>
            </p:oleObj>
          </a:graphicData>
        </a:graphic>
      </p:graphicFrame>
      <p:graphicFrame>
        <p:nvGraphicFramePr>
          <p:cNvPr id="1028" name="Object 6"/>
          <p:cNvGraphicFramePr>
            <a:graphicFrameLocks noChangeAspect="1"/>
          </p:cNvGraphicFramePr>
          <p:nvPr/>
        </p:nvGraphicFramePr>
        <p:xfrm>
          <a:off x="322263" y="5961063"/>
          <a:ext cx="3644900" cy="833437"/>
        </p:xfrm>
        <a:graphic>
          <a:graphicData uri="http://schemas.openxmlformats.org/presentationml/2006/ole">
            <p:oleObj spid="_x0000_s1028" name="Drawing" r:id="rId5" imgW="4533840" imgH="103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02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12"/>
          <p:cNvGraphicFramePr>
            <a:graphicFrameLocks noChangeAspect="1"/>
          </p:cNvGraphicFramePr>
          <p:nvPr/>
        </p:nvGraphicFramePr>
        <p:xfrm>
          <a:off x="112713"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4"/>
          <p:cNvGraphicFramePr>
            <a:graphicFrameLocks noChangeAspect="1"/>
          </p:cNvGraphicFramePr>
          <p:nvPr/>
        </p:nvGraphicFramePr>
        <p:xfrm>
          <a:off x="322263" y="2263775"/>
          <a:ext cx="8550275" cy="4189413"/>
        </p:xfrm>
        <a:graphic>
          <a:graphicData uri="http://schemas.openxmlformats.org/presentationml/2006/ole">
            <p:oleObj spid="_x0000_s10243" name="Drawing" r:id="rId4" imgW="90525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12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4"/>
          <p:cNvGraphicFramePr>
            <a:graphicFrameLocks noChangeAspect="1"/>
          </p:cNvGraphicFramePr>
          <p:nvPr/>
        </p:nvGraphicFramePr>
        <p:xfrm>
          <a:off x="322263" y="2263775"/>
          <a:ext cx="8550275" cy="3519488"/>
        </p:xfrm>
        <a:graphic>
          <a:graphicData uri="http://schemas.openxmlformats.org/presentationml/2006/ole">
            <p:oleObj spid="_x0000_s11266" name="Drawing" r:id="rId3" imgW="9052560" imgH="3726360" progId="Presentations.Drawing.18">
              <p:embed/>
            </p:oleObj>
          </a:graphicData>
        </a:graphic>
      </p:graphicFrame>
      <p:graphicFrame>
        <p:nvGraphicFramePr>
          <p:cNvPr id="11267" name="Object 12"/>
          <p:cNvGraphicFramePr>
            <a:graphicFrameLocks noChangeAspect="1"/>
          </p:cNvGraphicFramePr>
          <p:nvPr/>
        </p:nvGraphicFramePr>
        <p:xfrm>
          <a:off x="8594725" y="6388100"/>
          <a:ext cx="419100" cy="312738"/>
        </p:xfrm>
        <a:graphic>
          <a:graphicData uri="http://schemas.openxmlformats.org/presentationml/2006/ole">
            <p:oleObj spid="_x0000_s11267"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22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dominantie</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4"/>
          <p:cNvGraphicFramePr>
            <a:graphicFrameLocks noChangeAspect="1"/>
          </p:cNvGraphicFramePr>
          <p:nvPr/>
        </p:nvGraphicFramePr>
        <p:xfrm>
          <a:off x="322263" y="2263775"/>
          <a:ext cx="8578850" cy="4203700"/>
        </p:xfrm>
        <a:graphic>
          <a:graphicData uri="http://schemas.openxmlformats.org/presentationml/2006/ole">
            <p:oleObj spid="_x0000_s12290" name="Drawing" r:id="rId3" imgW="9052560" imgH="4434840" progId="Presentations.Drawing.18">
              <p:embed/>
            </p:oleObj>
          </a:graphicData>
        </a:graphic>
      </p:graphicFrame>
      <p:graphicFrame>
        <p:nvGraphicFramePr>
          <p:cNvPr id="12291" name="Object 12"/>
          <p:cNvGraphicFramePr>
            <a:graphicFrameLocks noChangeAspect="1"/>
          </p:cNvGraphicFramePr>
          <p:nvPr/>
        </p:nvGraphicFramePr>
        <p:xfrm>
          <a:off x="8594725" y="6388100"/>
          <a:ext cx="419100" cy="312738"/>
        </p:xfrm>
        <a:graphic>
          <a:graphicData uri="http://schemas.openxmlformats.org/presentationml/2006/ole">
            <p:oleObj spid="_x0000_s12291"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33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dominantie</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12"/>
          <p:cNvGraphicFramePr>
            <a:graphicFrameLocks noChangeAspect="1"/>
          </p:cNvGraphicFramePr>
          <p:nvPr/>
        </p:nvGraphicFramePr>
        <p:xfrm>
          <a:off x="112713" y="6388100"/>
          <a:ext cx="419100" cy="312738"/>
        </p:xfrm>
        <a:graphic>
          <a:graphicData uri="http://schemas.openxmlformats.org/presentationml/2006/ole">
            <p:oleObj spid="_x0000_s13314" name="Drawing" r:id="rId3"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2263775"/>
          <a:ext cx="8564562" cy="4405313"/>
        </p:xfrm>
        <a:graphic>
          <a:graphicData uri="http://schemas.openxmlformats.org/presentationml/2006/ole">
            <p:oleObj spid="_x0000_s13315" name="Drawing" r:id="rId4" imgW="905256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434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het belang van een goede strategie</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4"/>
          <p:cNvGraphicFramePr>
            <a:graphicFrameLocks noChangeAspect="1"/>
          </p:cNvGraphicFramePr>
          <p:nvPr/>
        </p:nvGraphicFramePr>
        <p:xfrm>
          <a:off x="322263" y="2263775"/>
          <a:ext cx="8593137" cy="4210050"/>
        </p:xfrm>
        <a:graphic>
          <a:graphicData uri="http://schemas.openxmlformats.org/presentationml/2006/ole">
            <p:oleObj spid="_x0000_s14338" name="Drawing" r:id="rId3" imgW="9052560" imgH="4434840" progId="Presentations.Drawing.18">
              <p:embed/>
            </p:oleObj>
          </a:graphicData>
        </a:graphic>
      </p:graphicFrame>
      <p:graphicFrame>
        <p:nvGraphicFramePr>
          <p:cNvPr id="14339" name="Object 12"/>
          <p:cNvGraphicFramePr>
            <a:graphicFrameLocks noChangeAspect="1"/>
          </p:cNvGraphicFramePr>
          <p:nvPr/>
        </p:nvGraphicFramePr>
        <p:xfrm>
          <a:off x="8594725" y="6388100"/>
          <a:ext cx="419100" cy="312738"/>
        </p:xfrm>
        <a:graphic>
          <a:graphicData uri="http://schemas.openxmlformats.org/presentationml/2006/ole">
            <p:oleObj spid="_x0000_s14339"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53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het belang van een goede strategie</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8">
              <p:embed/>
            </p:oleObj>
          </a:graphicData>
        </a:graphic>
      </p:graphicFrame>
      <p:graphicFrame>
        <p:nvGraphicFramePr>
          <p:cNvPr id="15363" name="Object 5"/>
          <p:cNvGraphicFramePr>
            <a:graphicFrameLocks noChangeAspect="1"/>
          </p:cNvGraphicFramePr>
          <p:nvPr/>
        </p:nvGraphicFramePr>
        <p:xfrm>
          <a:off x="322263" y="2263775"/>
          <a:ext cx="8578850" cy="4203700"/>
        </p:xfrm>
        <a:graphic>
          <a:graphicData uri="http://schemas.openxmlformats.org/presentationml/2006/ole">
            <p:oleObj spid="_x0000_s15363" name="Drawing" r:id="rId4" imgW="90525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63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8">
              <p:embed/>
            </p:oleObj>
          </a:graphicData>
        </a:graphic>
      </p:graphicFrame>
      <p:graphicFrame>
        <p:nvGraphicFramePr>
          <p:cNvPr id="16387" name="Object 4"/>
          <p:cNvGraphicFramePr>
            <a:graphicFrameLocks noChangeAspect="1"/>
          </p:cNvGraphicFramePr>
          <p:nvPr/>
        </p:nvGraphicFramePr>
        <p:xfrm>
          <a:off x="1081088" y="2263775"/>
          <a:ext cx="6946900" cy="4545013"/>
        </p:xfrm>
        <a:graphic>
          <a:graphicData uri="http://schemas.openxmlformats.org/presentationml/2006/ole">
            <p:oleObj spid="_x0000_s16387" name="Drawing" r:id="rId4" imgW="7383960" imgH="4831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8">
              <p:embed/>
            </p:oleObj>
          </a:graphicData>
        </a:graphic>
      </p:graphicFrame>
      <p:graphicFrame>
        <p:nvGraphicFramePr>
          <p:cNvPr id="17411" name="Object 5"/>
          <p:cNvGraphicFramePr>
            <a:graphicFrameLocks noChangeAspect="1"/>
          </p:cNvGraphicFramePr>
          <p:nvPr/>
        </p:nvGraphicFramePr>
        <p:xfrm>
          <a:off x="0" y="0"/>
          <a:ext cx="9182100" cy="6858000"/>
        </p:xfrm>
        <a:graphic>
          <a:graphicData uri="http://schemas.openxmlformats.org/presentationml/2006/ole">
            <p:oleObj spid="_x0000_s17411" name="Drawing" r:id="rId4" imgW="9784080" imgH="6865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84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8">
              <p:embed/>
            </p:oleObj>
          </a:graphicData>
        </a:graphic>
      </p:graphicFrame>
      <p:graphicFrame>
        <p:nvGraphicFramePr>
          <p:cNvPr id="18435" name="Object 4"/>
          <p:cNvGraphicFramePr>
            <a:graphicFrameLocks noChangeAspect="1"/>
          </p:cNvGraphicFramePr>
          <p:nvPr/>
        </p:nvGraphicFramePr>
        <p:xfrm>
          <a:off x="322263" y="2263775"/>
          <a:ext cx="8585200" cy="4313238"/>
        </p:xfrm>
        <a:graphic>
          <a:graphicData uri="http://schemas.openxmlformats.org/presentationml/2006/ole">
            <p:oleObj spid="_x0000_s18435" name="Drawing" r:id="rId4" imgW="9212760" imgH="4625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194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2263775"/>
          <a:ext cx="8613775" cy="3813175"/>
        </p:xfrm>
        <a:graphic>
          <a:graphicData uri="http://schemas.openxmlformats.org/presentationml/2006/ole">
            <p:oleObj spid="_x0000_s19459" name="Drawing" r:id="rId4" imgW="9220320" imgH="4076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05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relevantie</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112713"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9"/>
          <p:cNvGraphicFramePr>
            <a:graphicFrameLocks noChangeAspect="1"/>
          </p:cNvGraphicFramePr>
          <p:nvPr/>
        </p:nvGraphicFramePr>
        <p:xfrm>
          <a:off x="322263" y="2263775"/>
          <a:ext cx="8602662" cy="4310063"/>
        </p:xfrm>
        <a:graphic>
          <a:graphicData uri="http://schemas.openxmlformats.org/presentationml/2006/ole">
            <p:oleObj spid="_x0000_s2051" name="Drawing" r:id="rId4" imgW="88545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048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2263775"/>
          <a:ext cx="8629650" cy="2814638"/>
        </p:xfrm>
        <a:graphic>
          <a:graphicData uri="http://schemas.openxmlformats.org/presentationml/2006/ole">
            <p:oleObj spid="_x0000_s20483" name="Drawing" r:id="rId4" imgW="9220320" imgH="3002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8">
              <p:embed/>
            </p:oleObj>
          </a:graphicData>
        </a:graphic>
      </p:graphicFrame>
      <p:graphicFrame>
        <p:nvGraphicFramePr>
          <p:cNvPr id="21507" name="Object 5"/>
          <p:cNvGraphicFramePr>
            <a:graphicFrameLocks noChangeAspect="1"/>
          </p:cNvGraphicFramePr>
          <p:nvPr/>
        </p:nvGraphicFramePr>
        <p:xfrm>
          <a:off x="0" y="0"/>
          <a:ext cx="9136063" cy="6858000"/>
        </p:xfrm>
        <a:graphic>
          <a:graphicData uri="http://schemas.openxmlformats.org/presentationml/2006/ole">
            <p:oleObj spid="_x0000_s21507" name="Drawing" r:id="rId4" imgW="9738360" imgH="6789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25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12"/>
          <p:cNvGraphicFramePr>
            <a:graphicFrameLocks noChangeAspect="1"/>
          </p:cNvGraphicFramePr>
          <p:nvPr/>
        </p:nvGraphicFramePr>
        <p:xfrm>
          <a:off x="8594725" y="6388100"/>
          <a:ext cx="419100" cy="312738"/>
        </p:xfrm>
        <a:graphic>
          <a:graphicData uri="http://schemas.openxmlformats.org/presentationml/2006/ole">
            <p:oleObj spid="_x0000_s22530" name="Drawing" r:id="rId3"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2263775"/>
          <a:ext cx="8577262" cy="3473450"/>
        </p:xfrm>
        <a:graphic>
          <a:graphicData uri="http://schemas.openxmlformats.org/presentationml/2006/ole">
            <p:oleObj spid="_x0000_s22531" name="Drawing" r:id="rId4" imgW="921276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35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8594725" y="6388100"/>
          <a:ext cx="419100" cy="312738"/>
        </p:xfrm>
        <a:graphic>
          <a:graphicData uri="http://schemas.openxmlformats.org/presentationml/2006/ole">
            <p:oleObj spid="_x0000_s23554" name="Drawing" r:id="rId3"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2263775"/>
          <a:ext cx="8586787" cy="4137025"/>
        </p:xfrm>
        <a:graphic>
          <a:graphicData uri="http://schemas.openxmlformats.org/presentationml/2006/ole">
            <p:oleObj spid="_x0000_s23555"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45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8594725" y="6388100"/>
          <a:ext cx="419100" cy="312738"/>
        </p:xfrm>
        <a:graphic>
          <a:graphicData uri="http://schemas.openxmlformats.org/presentationml/2006/ole">
            <p:oleObj spid="_x0000_s24578" name="Drawing" r:id="rId3"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2263775"/>
          <a:ext cx="8601075" cy="4143375"/>
        </p:xfrm>
        <a:graphic>
          <a:graphicData uri="http://schemas.openxmlformats.org/presentationml/2006/ole">
            <p:oleObj spid="_x0000_s24579"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56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8594725" y="6388100"/>
          <a:ext cx="419100" cy="312738"/>
        </p:xfrm>
        <a:graphic>
          <a:graphicData uri="http://schemas.openxmlformats.org/presentationml/2006/ole">
            <p:oleObj spid="_x0000_s25602" name="Drawing" r:id="rId3" imgW="419040" imgH="312480" progId="Presentations.Drawing.18">
              <p:embed/>
            </p:oleObj>
          </a:graphicData>
        </a:graphic>
      </p:graphicFrame>
      <p:graphicFrame>
        <p:nvGraphicFramePr>
          <p:cNvPr id="25603" name="Object 4"/>
          <p:cNvGraphicFramePr>
            <a:graphicFrameLocks noChangeAspect="1"/>
          </p:cNvGraphicFramePr>
          <p:nvPr/>
        </p:nvGraphicFramePr>
        <p:xfrm>
          <a:off x="322263" y="2263775"/>
          <a:ext cx="8609012" cy="4151313"/>
        </p:xfrm>
        <a:graphic>
          <a:graphicData uri="http://schemas.openxmlformats.org/presentationml/2006/ole">
            <p:oleObj spid="_x0000_s25603" name="Drawing" r:id="rId4" imgW="920484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66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12"/>
          <p:cNvGraphicFramePr>
            <a:graphicFrameLocks noChangeAspect="1"/>
          </p:cNvGraphicFramePr>
          <p:nvPr/>
        </p:nvGraphicFramePr>
        <p:xfrm>
          <a:off x="8594725" y="6388100"/>
          <a:ext cx="419100" cy="312738"/>
        </p:xfrm>
        <a:graphic>
          <a:graphicData uri="http://schemas.openxmlformats.org/presentationml/2006/ole">
            <p:oleObj spid="_x0000_s26626" name="Drawing" r:id="rId3"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2263775"/>
          <a:ext cx="8616950" cy="4151313"/>
        </p:xfrm>
        <a:graphic>
          <a:graphicData uri="http://schemas.openxmlformats.org/presentationml/2006/ole">
            <p:oleObj spid="_x0000_s26627"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12"/>
          <p:cNvGraphicFramePr>
            <a:graphicFrameLocks noChangeAspect="1"/>
          </p:cNvGraphicFramePr>
          <p:nvPr/>
        </p:nvGraphicFramePr>
        <p:xfrm>
          <a:off x="8594725" y="6388100"/>
          <a:ext cx="419100" cy="312738"/>
        </p:xfrm>
        <a:graphic>
          <a:graphicData uri="http://schemas.openxmlformats.org/presentationml/2006/ole">
            <p:oleObj spid="_x0000_s27650" name="Drawing" r:id="rId3" imgW="419040" imgH="312480" progId="Presentations.Drawing.18">
              <p:embed/>
            </p:oleObj>
          </a:graphicData>
        </a:graphic>
      </p:graphicFrame>
      <p:graphicFrame>
        <p:nvGraphicFramePr>
          <p:cNvPr id="27651" name="Object 5"/>
          <p:cNvGraphicFramePr>
            <a:graphicFrameLocks noChangeAspect="1"/>
          </p:cNvGraphicFramePr>
          <p:nvPr/>
        </p:nvGraphicFramePr>
        <p:xfrm>
          <a:off x="0" y="0"/>
          <a:ext cx="9155113" cy="6858000"/>
        </p:xfrm>
        <a:graphic>
          <a:graphicData uri="http://schemas.openxmlformats.org/presentationml/2006/ole">
            <p:oleObj spid="_x0000_s27651" name="Drawing" r:id="rId4" imgW="9753480" imgH="6675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86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12"/>
          <p:cNvGraphicFramePr>
            <a:graphicFrameLocks noChangeAspect="1"/>
          </p:cNvGraphicFramePr>
          <p:nvPr/>
        </p:nvGraphicFramePr>
        <p:xfrm>
          <a:off x="8594725" y="6388100"/>
          <a:ext cx="419100" cy="312738"/>
        </p:xfrm>
        <a:graphic>
          <a:graphicData uri="http://schemas.openxmlformats.org/presentationml/2006/ole">
            <p:oleObj spid="_x0000_s28674" name="Drawing" r:id="rId3" imgW="419040" imgH="312480" progId="Presentations.Drawing.18">
              <p:embed/>
            </p:oleObj>
          </a:graphicData>
        </a:graphic>
      </p:graphicFrame>
      <p:graphicFrame>
        <p:nvGraphicFramePr>
          <p:cNvPr id="28675" name="Object 4"/>
          <p:cNvGraphicFramePr>
            <a:graphicFrameLocks noChangeAspect="1"/>
          </p:cNvGraphicFramePr>
          <p:nvPr/>
        </p:nvGraphicFramePr>
        <p:xfrm>
          <a:off x="322263" y="2263775"/>
          <a:ext cx="8586787" cy="4137025"/>
        </p:xfrm>
        <a:graphic>
          <a:graphicData uri="http://schemas.openxmlformats.org/presentationml/2006/ole">
            <p:oleObj spid="_x0000_s28675"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297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12"/>
          <p:cNvGraphicFramePr>
            <a:graphicFrameLocks noChangeAspect="1"/>
          </p:cNvGraphicFramePr>
          <p:nvPr/>
        </p:nvGraphicFramePr>
        <p:xfrm>
          <a:off x="8594725" y="6388100"/>
          <a:ext cx="419100" cy="312738"/>
        </p:xfrm>
        <a:graphic>
          <a:graphicData uri="http://schemas.openxmlformats.org/presentationml/2006/ole">
            <p:oleObj spid="_x0000_s29698" name="Drawing" r:id="rId3"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2263775"/>
          <a:ext cx="8586787" cy="4137025"/>
        </p:xfrm>
        <a:graphic>
          <a:graphicData uri="http://schemas.openxmlformats.org/presentationml/2006/ole">
            <p:oleObj spid="_x0000_s29699"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07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relevantie</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8">
              <p:embed/>
            </p:oleObj>
          </a:graphicData>
        </a:graphic>
      </p:graphicFrame>
      <p:graphicFrame>
        <p:nvGraphicFramePr>
          <p:cNvPr id="3075" name="Object 4"/>
          <p:cNvGraphicFramePr>
            <a:graphicFrameLocks noChangeAspect="1"/>
          </p:cNvGraphicFramePr>
          <p:nvPr/>
        </p:nvGraphicFramePr>
        <p:xfrm>
          <a:off x="322263" y="2263775"/>
          <a:ext cx="8589962" cy="3614738"/>
        </p:xfrm>
        <a:graphic>
          <a:graphicData uri="http://schemas.openxmlformats.org/presentationml/2006/ole">
            <p:oleObj spid="_x0000_s3075" name="Drawing" r:id="rId4" imgW="8854560" imgH="3726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07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12"/>
          <p:cNvGraphicFramePr>
            <a:graphicFrameLocks noChangeAspect="1"/>
          </p:cNvGraphicFramePr>
          <p:nvPr/>
        </p:nvGraphicFramePr>
        <p:xfrm>
          <a:off x="8594725" y="6388100"/>
          <a:ext cx="419100" cy="312738"/>
        </p:xfrm>
        <a:graphic>
          <a:graphicData uri="http://schemas.openxmlformats.org/presentationml/2006/ole">
            <p:oleObj spid="_x0000_s30722" name="Drawing" r:id="rId3" imgW="419040" imgH="312480" progId="Presentations.Drawing.18">
              <p:embed/>
            </p:oleObj>
          </a:graphicData>
        </a:graphic>
      </p:graphicFrame>
      <p:graphicFrame>
        <p:nvGraphicFramePr>
          <p:cNvPr id="30723" name="Object 4"/>
          <p:cNvGraphicFramePr>
            <a:graphicFrameLocks noChangeAspect="1"/>
          </p:cNvGraphicFramePr>
          <p:nvPr/>
        </p:nvGraphicFramePr>
        <p:xfrm>
          <a:off x="322263" y="2263775"/>
          <a:ext cx="8601075" cy="4143375"/>
        </p:xfrm>
        <a:graphic>
          <a:graphicData uri="http://schemas.openxmlformats.org/presentationml/2006/ole">
            <p:oleObj spid="_x0000_s30723"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17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12"/>
          <p:cNvGraphicFramePr>
            <a:graphicFrameLocks noChangeAspect="1"/>
          </p:cNvGraphicFramePr>
          <p:nvPr/>
        </p:nvGraphicFramePr>
        <p:xfrm>
          <a:off x="8594725" y="6388100"/>
          <a:ext cx="419100" cy="312738"/>
        </p:xfrm>
        <a:graphic>
          <a:graphicData uri="http://schemas.openxmlformats.org/presentationml/2006/ole">
            <p:oleObj spid="_x0000_s31746" name="Drawing" r:id="rId3" imgW="419040" imgH="312480" progId="Presentations.Drawing.18">
              <p:embed/>
            </p:oleObj>
          </a:graphicData>
        </a:graphic>
      </p:graphicFrame>
      <p:graphicFrame>
        <p:nvGraphicFramePr>
          <p:cNvPr id="31747" name="Object 4"/>
          <p:cNvGraphicFramePr>
            <a:graphicFrameLocks noChangeAspect="1"/>
          </p:cNvGraphicFramePr>
          <p:nvPr/>
        </p:nvGraphicFramePr>
        <p:xfrm>
          <a:off x="322263" y="2263775"/>
          <a:ext cx="8586787" cy="4137025"/>
        </p:xfrm>
        <a:graphic>
          <a:graphicData uri="http://schemas.openxmlformats.org/presentationml/2006/ole">
            <p:oleObj spid="_x0000_s31747"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27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12"/>
          <p:cNvGraphicFramePr>
            <a:graphicFrameLocks noChangeAspect="1"/>
          </p:cNvGraphicFramePr>
          <p:nvPr/>
        </p:nvGraphicFramePr>
        <p:xfrm>
          <a:off x="8594725" y="6388100"/>
          <a:ext cx="419100" cy="312738"/>
        </p:xfrm>
        <a:graphic>
          <a:graphicData uri="http://schemas.openxmlformats.org/presentationml/2006/ole">
            <p:oleObj spid="_x0000_s32770" name="Drawing" r:id="rId3"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2263775"/>
          <a:ext cx="8586787" cy="4137025"/>
        </p:xfrm>
        <a:graphic>
          <a:graphicData uri="http://schemas.openxmlformats.org/presentationml/2006/ole">
            <p:oleObj spid="_x0000_s32771"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37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12"/>
          <p:cNvGraphicFramePr>
            <a:graphicFrameLocks noChangeAspect="1"/>
          </p:cNvGraphicFramePr>
          <p:nvPr/>
        </p:nvGraphicFramePr>
        <p:xfrm>
          <a:off x="8594725" y="6388100"/>
          <a:ext cx="419100" cy="312738"/>
        </p:xfrm>
        <a:graphic>
          <a:graphicData uri="http://schemas.openxmlformats.org/presentationml/2006/ole">
            <p:oleObj spid="_x0000_s33794" name="Drawing" r:id="rId3"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2263775"/>
          <a:ext cx="8585200" cy="4137025"/>
        </p:xfrm>
        <a:graphic>
          <a:graphicData uri="http://schemas.openxmlformats.org/presentationml/2006/ole">
            <p:oleObj spid="_x0000_s33795"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48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12"/>
          <p:cNvGraphicFramePr>
            <a:graphicFrameLocks noChangeAspect="1"/>
          </p:cNvGraphicFramePr>
          <p:nvPr/>
        </p:nvGraphicFramePr>
        <p:xfrm>
          <a:off x="8594725" y="6388100"/>
          <a:ext cx="419100" cy="312738"/>
        </p:xfrm>
        <a:graphic>
          <a:graphicData uri="http://schemas.openxmlformats.org/presentationml/2006/ole">
            <p:oleObj spid="_x0000_s34818" name="Drawing" r:id="rId3" imgW="419040" imgH="312480" progId="Presentations.Drawing.18">
              <p:embed/>
            </p:oleObj>
          </a:graphicData>
        </a:graphic>
      </p:graphicFrame>
      <p:graphicFrame>
        <p:nvGraphicFramePr>
          <p:cNvPr id="34819" name="Object 4"/>
          <p:cNvGraphicFramePr>
            <a:graphicFrameLocks noChangeAspect="1"/>
          </p:cNvGraphicFramePr>
          <p:nvPr/>
        </p:nvGraphicFramePr>
        <p:xfrm>
          <a:off x="322263" y="2263775"/>
          <a:ext cx="8586787" cy="4137025"/>
        </p:xfrm>
        <a:graphic>
          <a:graphicData uri="http://schemas.openxmlformats.org/presentationml/2006/ole">
            <p:oleObj spid="_x0000_s34819"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584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12"/>
          <p:cNvGraphicFramePr>
            <a:graphicFrameLocks noChangeAspect="1"/>
          </p:cNvGraphicFramePr>
          <p:nvPr/>
        </p:nvGraphicFramePr>
        <p:xfrm>
          <a:off x="8594725" y="6388100"/>
          <a:ext cx="419100" cy="312738"/>
        </p:xfrm>
        <a:graphic>
          <a:graphicData uri="http://schemas.openxmlformats.org/presentationml/2006/ole">
            <p:oleObj spid="_x0000_s35842" name="Drawing" r:id="rId3" imgW="419040" imgH="312480" progId="Presentations.Drawing.18">
              <p:embed/>
            </p:oleObj>
          </a:graphicData>
        </a:graphic>
      </p:graphicFrame>
      <p:graphicFrame>
        <p:nvGraphicFramePr>
          <p:cNvPr id="35843" name="Object 4"/>
          <p:cNvGraphicFramePr>
            <a:graphicFrameLocks noChangeAspect="1"/>
          </p:cNvGraphicFramePr>
          <p:nvPr/>
        </p:nvGraphicFramePr>
        <p:xfrm>
          <a:off x="322263" y="2263775"/>
          <a:ext cx="8616950" cy="4151313"/>
        </p:xfrm>
        <a:graphic>
          <a:graphicData uri="http://schemas.openxmlformats.org/presentationml/2006/ole">
            <p:oleObj spid="_x0000_s35843"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686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68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6866" name="Object 12"/>
          <p:cNvGraphicFramePr>
            <a:graphicFrameLocks noChangeAspect="1"/>
          </p:cNvGraphicFramePr>
          <p:nvPr/>
        </p:nvGraphicFramePr>
        <p:xfrm>
          <a:off x="8594725" y="6388100"/>
          <a:ext cx="419100" cy="312738"/>
        </p:xfrm>
        <a:graphic>
          <a:graphicData uri="http://schemas.openxmlformats.org/presentationml/2006/ole">
            <p:oleObj spid="_x0000_s36866" name="Drawing" r:id="rId3" imgW="419040" imgH="312480" progId="Presentations.Drawing.18">
              <p:embed/>
            </p:oleObj>
          </a:graphicData>
        </a:graphic>
      </p:graphicFrame>
      <p:graphicFrame>
        <p:nvGraphicFramePr>
          <p:cNvPr id="36867" name="Object 4"/>
          <p:cNvGraphicFramePr>
            <a:graphicFrameLocks noChangeAspect="1"/>
          </p:cNvGraphicFramePr>
          <p:nvPr/>
        </p:nvGraphicFramePr>
        <p:xfrm>
          <a:off x="322263" y="2263775"/>
          <a:ext cx="8586787" cy="4137025"/>
        </p:xfrm>
        <a:graphic>
          <a:graphicData uri="http://schemas.openxmlformats.org/presentationml/2006/ole">
            <p:oleObj spid="_x0000_s36867"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789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78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7890" name="Object 12"/>
          <p:cNvGraphicFramePr>
            <a:graphicFrameLocks noChangeAspect="1"/>
          </p:cNvGraphicFramePr>
          <p:nvPr/>
        </p:nvGraphicFramePr>
        <p:xfrm>
          <a:off x="8594725" y="6388100"/>
          <a:ext cx="419100" cy="312738"/>
        </p:xfrm>
        <a:graphic>
          <a:graphicData uri="http://schemas.openxmlformats.org/presentationml/2006/ole">
            <p:oleObj spid="_x0000_s37890" name="Drawing" r:id="rId3" imgW="419040" imgH="312480" progId="Presentations.Drawing.18">
              <p:embed/>
            </p:oleObj>
          </a:graphicData>
        </a:graphic>
      </p:graphicFrame>
      <p:graphicFrame>
        <p:nvGraphicFramePr>
          <p:cNvPr id="37891" name="Object 4"/>
          <p:cNvGraphicFramePr>
            <a:graphicFrameLocks noChangeAspect="1"/>
          </p:cNvGraphicFramePr>
          <p:nvPr/>
        </p:nvGraphicFramePr>
        <p:xfrm>
          <a:off x="322263" y="2263775"/>
          <a:ext cx="8601075" cy="4143375"/>
        </p:xfrm>
        <a:graphic>
          <a:graphicData uri="http://schemas.openxmlformats.org/presentationml/2006/ole">
            <p:oleObj spid="_x0000_s37891"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3891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389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8914" name="Object 12"/>
          <p:cNvGraphicFramePr>
            <a:graphicFrameLocks noChangeAspect="1"/>
          </p:cNvGraphicFramePr>
          <p:nvPr/>
        </p:nvGraphicFramePr>
        <p:xfrm>
          <a:off x="8594725" y="6388100"/>
          <a:ext cx="419100" cy="312738"/>
        </p:xfrm>
        <a:graphic>
          <a:graphicData uri="http://schemas.openxmlformats.org/presentationml/2006/ole">
            <p:oleObj spid="_x0000_s38914" name="Drawing" r:id="rId3" imgW="419040" imgH="312480" progId="Presentations.Drawing.18">
              <p:embed/>
            </p:oleObj>
          </a:graphicData>
        </a:graphic>
      </p:graphicFrame>
      <p:graphicFrame>
        <p:nvGraphicFramePr>
          <p:cNvPr id="38915" name="Object 4"/>
          <p:cNvGraphicFramePr>
            <a:graphicFrameLocks noChangeAspect="1"/>
          </p:cNvGraphicFramePr>
          <p:nvPr/>
        </p:nvGraphicFramePr>
        <p:xfrm>
          <a:off x="322263" y="2263775"/>
          <a:ext cx="8586787" cy="4137025"/>
        </p:xfrm>
        <a:graphic>
          <a:graphicData uri="http://schemas.openxmlformats.org/presentationml/2006/ole">
            <p:oleObj spid="_x0000_s38915"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2"/>
          <p:cNvGraphicFramePr>
            <a:graphicFrameLocks noChangeAspect="1"/>
          </p:cNvGraphicFramePr>
          <p:nvPr/>
        </p:nvGraphicFramePr>
        <p:xfrm>
          <a:off x="8594725" y="6388100"/>
          <a:ext cx="419100" cy="312738"/>
        </p:xfrm>
        <a:graphic>
          <a:graphicData uri="http://schemas.openxmlformats.org/presentationml/2006/ole">
            <p:oleObj spid="_x0000_s39938" name="Drawing" r:id="rId3" imgW="419040" imgH="312480" progId="Presentations.Drawing.18">
              <p:embed/>
            </p:oleObj>
          </a:graphicData>
        </a:graphic>
      </p:graphicFrame>
      <p:graphicFrame>
        <p:nvGraphicFramePr>
          <p:cNvPr id="39939" name="Object 5"/>
          <p:cNvGraphicFramePr>
            <a:graphicFrameLocks noChangeAspect="1"/>
          </p:cNvGraphicFramePr>
          <p:nvPr/>
        </p:nvGraphicFramePr>
        <p:xfrm>
          <a:off x="0" y="0"/>
          <a:ext cx="9163050" cy="6858000"/>
        </p:xfrm>
        <a:graphic>
          <a:graphicData uri="http://schemas.openxmlformats.org/presentationml/2006/ole">
            <p:oleObj spid="_x0000_s39939" name="Drawing" r:id="rId4" imgW="9761400" imgH="6675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10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relevantie</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4"/>
          <p:cNvGraphicFramePr>
            <a:graphicFrameLocks noChangeAspect="1"/>
          </p:cNvGraphicFramePr>
          <p:nvPr/>
        </p:nvGraphicFramePr>
        <p:xfrm>
          <a:off x="322263" y="2263775"/>
          <a:ext cx="8562975" cy="3249613"/>
        </p:xfrm>
        <a:graphic>
          <a:graphicData uri="http://schemas.openxmlformats.org/presentationml/2006/ole">
            <p:oleObj spid="_x0000_s4099" name="Drawing" r:id="rId4" imgW="8854560" imgH="3360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096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409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62" name="Object 12"/>
          <p:cNvGraphicFramePr>
            <a:graphicFrameLocks noChangeAspect="1"/>
          </p:cNvGraphicFramePr>
          <p:nvPr/>
        </p:nvGraphicFramePr>
        <p:xfrm>
          <a:off x="8594725" y="6388100"/>
          <a:ext cx="419100" cy="312738"/>
        </p:xfrm>
        <a:graphic>
          <a:graphicData uri="http://schemas.openxmlformats.org/presentationml/2006/ole">
            <p:oleObj spid="_x0000_s40962" name="Drawing" r:id="rId3" imgW="419040" imgH="312480" progId="Presentations.Drawing.18">
              <p:embed/>
            </p:oleObj>
          </a:graphicData>
        </a:graphic>
      </p:graphicFrame>
      <p:graphicFrame>
        <p:nvGraphicFramePr>
          <p:cNvPr id="40963" name="Object 4"/>
          <p:cNvGraphicFramePr>
            <a:graphicFrameLocks noChangeAspect="1"/>
          </p:cNvGraphicFramePr>
          <p:nvPr/>
        </p:nvGraphicFramePr>
        <p:xfrm>
          <a:off x="322263" y="2263775"/>
          <a:ext cx="8616950" cy="4151313"/>
        </p:xfrm>
        <a:graphic>
          <a:graphicData uri="http://schemas.openxmlformats.org/presentationml/2006/ole">
            <p:oleObj spid="_x0000_s40963"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198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419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1986" name="Object 12"/>
          <p:cNvGraphicFramePr>
            <a:graphicFrameLocks noChangeAspect="1"/>
          </p:cNvGraphicFramePr>
          <p:nvPr/>
        </p:nvGraphicFramePr>
        <p:xfrm>
          <a:off x="8594725" y="6388100"/>
          <a:ext cx="419100" cy="312738"/>
        </p:xfrm>
        <a:graphic>
          <a:graphicData uri="http://schemas.openxmlformats.org/presentationml/2006/ole">
            <p:oleObj spid="_x0000_s41986" name="Drawing" r:id="rId3" imgW="419040" imgH="312480" progId="Presentations.Drawing.18">
              <p:embed/>
            </p:oleObj>
          </a:graphicData>
        </a:graphic>
      </p:graphicFrame>
      <p:graphicFrame>
        <p:nvGraphicFramePr>
          <p:cNvPr id="41987" name="Object 4"/>
          <p:cNvGraphicFramePr>
            <a:graphicFrameLocks noChangeAspect="1"/>
          </p:cNvGraphicFramePr>
          <p:nvPr/>
        </p:nvGraphicFramePr>
        <p:xfrm>
          <a:off x="322263" y="2263775"/>
          <a:ext cx="8607425" cy="3813175"/>
        </p:xfrm>
        <a:graphic>
          <a:graphicData uri="http://schemas.openxmlformats.org/presentationml/2006/ole">
            <p:oleObj spid="_x0000_s41987" name="Drawing" r:id="rId4" imgW="9212760" imgH="4076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301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430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3010" name="Object 12"/>
          <p:cNvGraphicFramePr>
            <a:graphicFrameLocks noChangeAspect="1"/>
          </p:cNvGraphicFramePr>
          <p:nvPr/>
        </p:nvGraphicFramePr>
        <p:xfrm>
          <a:off x="8594725" y="6388100"/>
          <a:ext cx="419100" cy="312738"/>
        </p:xfrm>
        <a:graphic>
          <a:graphicData uri="http://schemas.openxmlformats.org/presentationml/2006/ole">
            <p:oleObj spid="_x0000_s43010" name="Drawing" r:id="rId3" imgW="419040" imgH="312480" progId="Presentations.Drawing.18">
              <p:embed/>
            </p:oleObj>
          </a:graphicData>
        </a:graphic>
      </p:graphicFrame>
      <p:graphicFrame>
        <p:nvGraphicFramePr>
          <p:cNvPr id="43011" name="Object 4"/>
          <p:cNvGraphicFramePr>
            <a:graphicFrameLocks noChangeAspect="1"/>
          </p:cNvGraphicFramePr>
          <p:nvPr/>
        </p:nvGraphicFramePr>
        <p:xfrm>
          <a:off x="322263" y="2263775"/>
          <a:ext cx="8616950" cy="4151313"/>
        </p:xfrm>
        <a:graphic>
          <a:graphicData uri="http://schemas.openxmlformats.org/presentationml/2006/ole">
            <p:oleObj spid="_x0000_s43011"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403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440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4034" name="Object 12"/>
          <p:cNvGraphicFramePr>
            <a:graphicFrameLocks noChangeAspect="1"/>
          </p:cNvGraphicFramePr>
          <p:nvPr/>
        </p:nvGraphicFramePr>
        <p:xfrm>
          <a:off x="8594725" y="6388100"/>
          <a:ext cx="419100" cy="312738"/>
        </p:xfrm>
        <a:graphic>
          <a:graphicData uri="http://schemas.openxmlformats.org/presentationml/2006/ole">
            <p:oleObj spid="_x0000_s44034" name="Drawing" r:id="rId3" imgW="419040" imgH="312480" progId="Presentations.Drawing.18">
              <p:embed/>
            </p:oleObj>
          </a:graphicData>
        </a:graphic>
      </p:graphicFrame>
      <p:graphicFrame>
        <p:nvGraphicFramePr>
          <p:cNvPr id="44035" name="Object 4"/>
          <p:cNvGraphicFramePr>
            <a:graphicFrameLocks noChangeAspect="1"/>
          </p:cNvGraphicFramePr>
          <p:nvPr/>
        </p:nvGraphicFramePr>
        <p:xfrm>
          <a:off x="322263" y="2263775"/>
          <a:ext cx="8616950" cy="4151313"/>
        </p:xfrm>
        <a:graphic>
          <a:graphicData uri="http://schemas.openxmlformats.org/presentationml/2006/ole">
            <p:oleObj spid="_x0000_s44035"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506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PLC &amp; marketingcommunicatiestrategieën</a:t>
            </a:r>
          </a:p>
        </p:txBody>
      </p:sp>
      <p:sp>
        <p:nvSpPr>
          <p:cNvPr id="450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5058" name="Object 12"/>
          <p:cNvGraphicFramePr>
            <a:graphicFrameLocks noChangeAspect="1"/>
          </p:cNvGraphicFramePr>
          <p:nvPr/>
        </p:nvGraphicFramePr>
        <p:xfrm>
          <a:off x="8594725" y="6388100"/>
          <a:ext cx="419100" cy="312738"/>
        </p:xfrm>
        <a:graphic>
          <a:graphicData uri="http://schemas.openxmlformats.org/presentationml/2006/ole">
            <p:oleObj spid="_x0000_s45058" name="Drawing" r:id="rId3" imgW="419040" imgH="312480" progId="Presentations.Drawing.18">
              <p:embed/>
            </p:oleObj>
          </a:graphicData>
        </a:graphic>
      </p:graphicFrame>
      <p:graphicFrame>
        <p:nvGraphicFramePr>
          <p:cNvPr id="45059" name="Object 4"/>
          <p:cNvGraphicFramePr>
            <a:graphicFrameLocks noChangeAspect="1"/>
          </p:cNvGraphicFramePr>
          <p:nvPr/>
        </p:nvGraphicFramePr>
        <p:xfrm>
          <a:off x="322263" y="2263775"/>
          <a:ext cx="8586787" cy="4137025"/>
        </p:xfrm>
        <a:graphic>
          <a:graphicData uri="http://schemas.openxmlformats.org/presentationml/2006/ole">
            <p:oleObj spid="_x0000_s45059" name="Drawing" r:id="rId4" imgW="92127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12"/>
          <p:cNvGraphicFramePr>
            <a:graphicFrameLocks noChangeAspect="1"/>
          </p:cNvGraphicFramePr>
          <p:nvPr/>
        </p:nvGraphicFramePr>
        <p:xfrm>
          <a:off x="8594725" y="6388100"/>
          <a:ext cx="419100" cy="312738"/>
        </p:xfrm>
        <a:graphic>
          <a:graphicData uri="http://schemas.openxmlformats.org/presentationml/2006/ole">
            <p:oleObj spid="_x0000_s46082" name="Drawing" r:id="rId3" imgW="419040" imgH="312480" progId="Presentations.Drawing.18">
              <p:embed/>
            </p:oleObj>
          </a:graphicData>
        </a:graphic>
      </p:graphicFrame>
      <p:graphicFrame>
        <p:nvGraphicFramePr>
          <p:cNvPr id="46083" name="Object 5"/>
          <p:cNvGraphicFramePr>
            <a:graphicFrameLocks noChangeAspect="1"/>
          </p:cNvGraphicFramePr>
          <p:nvPr/>
        </p:nvGraphicFramePr>
        <p:xfrm>
          <a:off x="0" y="0"/>
          <a:ext cx="9167813" cy="6858000"/>
        </p:xfrm>
        <a:graphic>
          <a:graphicData uri="http://schemas.openxmlformats.org/presentationml/2006/ole">
            <p:oleObj spid="_x0000_s46083" name="Drawing" r:id="rId4" imgW="9799200" imgH="6698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710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471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7106" name="Object 12"/>
          <p:cNvGraphicFramePr>
            <a:graphicFrameLocks noChangeAspect="1"/>
          </p:cNvGraphicFramePr>
          <p:nvPr/>
        </p:nvGraphicFramePr>
        <p:xfrm>
          <a:off x="112713" y="6388100"/>
          <a:ext cx="419100" cy="312738"/>
        </p:xfrm>
        <a:graphic>
          <a:graphicData uri="http://schemas.openxmlformats.org/presentationml/2006/ole">
            <p:oleObj spid="_x0000_s47106" name="Drawing" r:id="rId3" imgW="419040" imgH="312480" progId="Presentations.Drawing.18">
              <p:embed/>
            </p:oleObj>
          </a:graphicData>
        </a:graphic>
      </p:graphicFrame>
      <p:graphicFrame>
        <p:nvGraphicFramePr>
          <p:cNvPr id="47107" name="Object 5"/>
          <p:cNvGraphicFramePr>
            <a:graphicFrameLocks noChangeAspect="1"/>
          </p:cNvGraphicFramePr>
          <p:nvPr/>
        </p:nvGraphicFramePr>
        <p:xfrm>
          <a:off x="322263" y="2263775"/>
          <a:ext cx="8616950" cy="4357688"/>
        </p:xfrm>
        <a:graphic>
          <a:graphicData uri="http://schemas.openxmlformats.org/presentationml/2006/ole">
            <p:oleObj spid="_x0000_s47107" name="Drawing" r:id="rId4" imgW="9212760" imgH="4655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813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481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8130" name="Object 12"/>
          <p:cNvGraphicFramePr>
            <a:graphicFrameLocks noChangeAspect="1"/>
          </p:cNvGraphicFramePr>
          <p:nvPr/>
        </p:nvGraphicFramePr>
        <p:xfrm>
          <a:off x="112713" y="6388100"/>
          <a:ext cx="419100" cy="312738"/>
        </p:xfrm>
        <a:graphic>
          <a:graphicData uri="http://schemas.openxmlformats.org/presentationml/2006/ole">
            <p:oleObj spid="_x0000_s48130" name="Drawing" r:id="rId3" imgW="419040" imgH="312480" progId="Presentations.Drawing.18">
              <p:embed/>
            </p:oleObj>
          </a:graphicData>
        </a:graphic>
      </p:graphicFrame>
      <p:graphicFrame>
        <p:nvGraphicFramePr>
          <p:cNvPr id="48131" name="Object 4"/>
          <p:cNvGraphicFramePr>
            <a:graphicFrameLocks noChangeAspect="1"/>
          </p:cNvGraphicFramePr>
          <p:nvPr/>
        </p:nvGraphicFramePr>
        <p:xfrm>
          <a:off x="322263" y="2263775"/>
          <a:ext cx="8526462" cy="4160838"/>
        </p:xfrm>
        <a:graphic>
          <a:graphicData uri="http://schemas.openxmlformats.org/presentationml/2006/ole">
            <p:oleObj spid="_x0000_s48131" name="Drawing" r:id="rId4" imgW="909072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4915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491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9154" name="Object 4"/>
          <p:cNvGraphicFramePr>
            <a:graphicFrameLocks noChangeAspect="1"/>
          </p:cNvGraphicFramePr>
          <p:nvPr/>
        </p:nvGraphicFramePr>
        <p:xfrm>
          <a:off x="322263" y="2263775"/>
          <a:ext cx="8540750" cy="4167188"/>
        </p:xfrm>
        <a:graphic>
          <a:graphicData uri="http://schemas.openxmlformats.org/presentationml/2006/ole">
            <p:oleObj spid="_x0000_s49154" name="Drawing" r:id="rId3" imgW="9090720" imgH="4434840" progId="Presentations.Drawing.18">
              <p:embed/>
            </p:oleObj>
          </a:graphicData>
        </a:graphic>
      </p:graphicFrame>
      <p:graphicFrame>
        <p:nvGraphicFramePr>
          <p:cNvPr id="49155" name="Object 12"/>
          <p:cNvGraphicFramePr>
            <a:graphicFrameLocks noChangeAspect="1"/>
          </p:cNvGraphicFramePr>
          <p:nvPr/>
        </p:nvGraphicFramePr>
        <p:xfrm>
          <a:off x="8594725" y="6388100"/>
          <a:ext cx="419100" cy="312738"/>
        </p:xfrm>
        <a:graphic>
          <a:graphicData uri="http://schemas.openxmlformats.org/presentationml/2006/ole">
            <p:oleObj spid="_x0000_s49155" name="Drawing" r:id="rId4" imgW="419040" imgH="3124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018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501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0178" name="Object 12"/>
          <p:cNvGraphicFramePr>
            <a:graphicFrameLocks noChangeAspect="1"/>
          </p:cNvGraphicFramePr>
          <p:nvPr/>
        </p:nvGraphicFramePr>
        <p:xfrm>
          <a:off x="8594725" y="6388100"/>
          <a:ext cx="419100" cy="312738"/>
        </p:xfrm>
        <a:graphic>
          <a:graphicData uri="http://schemas.openxmlformats.org/presentationml/2006/ole">
            <p:oleObj spid="_x0000_s50178" name="Drawing" r:id="rId3" imgW="419040" imgH="312480" progId="Presentations.Drawing.18">
              <p:embed/>
            </p:oleObj>
          </a:graphicData>
        </a:graphic>
      </p:graphicFrame>
      <p:graphicFrame>
        <p:nvGraphicFramePr>
          <p:cNvPr id="50179" name="Object 4"/>
          <p:cNvGraphicFramePr>
            <a:graphicFrameLocks noChangeAspect="1"/>
          </p:cNvGraphicFramePr>
          <p:nvPr/>
        </p:nvGraphicFramePr>
        <p:xfrm>
          <a:off x="322263" y="2263775"/>
          <a:ext cx="8570912" cy="4181475"/>
        </p:xfrm>
        <a:graphic>
          <a:graphicData uri="http://schemas.openxmlformats.org/presentationml/2006/ole">
            <p:oleObj spid="_x0000_s50179" name="Drawing" r:id="rId4" imgW="909072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12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4"/>
          <p:cNvGraphicFramePr>
            <a:graphicFrameLocks noChangeAspect="1"/>
          </p:cNvGraphicFramePr>
          <p:nvPr/>
        </p:nvGraphicFramePr>
        <p:xfrm>
          <a:off x="322263" y="2263775"/>
          <a:ext cx="8364537" cy="4189413"/>
        </p:xfrm>
        <a:graphic>
          <a:graphicData uri="http://schemas.openxmlformats.org/presentationml/2006/ole">
            <p:oleObj spid="_x0000_s5123" name="Drawing" r:id="rId4" imgW="88545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1205"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512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02" name="Object 12"/>
          <p:cNvGraphicFramePr>
            <a:graphicFrameLocks noChangeAspect="1"/>
          </p:cNvGraphicFramePr>
          <p:nvPr/>
        </p:nvGraphicFramePr>
        <p:xfrm>
          <a:off x="8594725" y="6388100"/>
          <a:ext cx="419100" cy="312738"/>
        </p:xfrm>
        <a:graphic>
          <a:graphicData uri="http://schemas.openxmlformats.org/presentationml/2006/ole">
            <p:oleObj spid="_x0000_s51202" name="Drawing" r:id="rId3" imgW="419040" imgH="312480" progId="Presentations.Drawing.18">
              <p:embed/>
            </p:oleObj>
          </a:graphicData>
        </a:graphic>
      </p:graphicFrame>
      <p:graphicFrame>
        <p:nvGraphicFramePr>
          <p:cNvPr id="51203" name="Object 6"/>
          <p:cNvGraphicFramePr>
            <a:graphicFrameLocks noChangeAspect="1"/>
          </p:cNvGraphicFramePr>
          <p:nvPr/>
        </p:nvGraphicFramePr>
        <p:xfrm>
          <a:off x="322263" y="2263775"/>
          <a:ext cx="8540750" cy="4167188"/>
        </p:xfrm>
        <a:graphic>
          <a:graphicData uri="http://schemas.openxmlformats.org/presentationml/2006/ole">
            <p:oleObj spid="_x0000_s51203" name="Drawing" r:id="rId4" imgW="909072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5222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300" b="1" i="1" smtClean="0">
                <a:solidFill>
                  <a:srgbClr val="0000FF"/>
                </a:solidFill>
                <a:latin typeface="Tahoma" pitchFamily="34" charset="0"/>
              </a:rPr>
              <a:t>communicatiestrategieën voor merken die apart durven zijn</a:t>
            </a:r>
          </a:p>
        </p:txBody>
      </p:sp>
      <p:sp>
        <p:nvSpPr>
          <p:cNvPr id="522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2226" name="Object 12"/>
          <p:cNvGraphicFramePr>
            <a:graphicFrameLocks noChangeAspect="1"/>
          </p:cNvGraphicFramePr>
          <p:nvPr/>
        </p:nvGraphicFramePr>
        <p:xfrm>
          <a:off x="8594725" y="6388100"/>
          <a:ext cx="419100" cy="312738"/>
        </p:xfrm>
        <a:graphic>
          <a:graphicData uri="http://schemas.openxmlformats.org/presentationml/2006/ole">
            <p:oleObj spid="_x0000_s52226" name="Drawing" r:id="rId3" imgW="419040" imgH="312480" progId="Presentations.Drawing.18">
              <p:embed/>
            </p:oleObj>
          </a:graphicData>
        </a:graphic>
      </p:graphicFrame>
      <p:graphicFrame>
        <p:nvGraphicFramePr>
          <p:cNvPr id="52227" name="Object 4"/>
          <p:cNvGraphicFramePr>
            <a:graphicFrameLocks noChangeAspect="1"/>
          </p:cNvGraphicFramePr>
          <p:nvPr/>
        </p:nvGraphicFramePr>
        <p:xfrm>
          <a:off x="322263" y="2263775"/>
          <a:ext cx="8526462" cy="4160838"/>
        </p:xfrm>
        <a:graphic>
          <a:graphicData uri="http://schemas.openxmlformats.org/presentationml/2006/ole">
            <p:oleObj spid="_x0000_s52227" name="Drawing" r:id="rId4" imgW="909072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6149"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174625" y="2263775"/>
          <a:ext cx="8743950" cy="3222625"/>
        </p:xfrm>
        <a:graphic>
          <a:graphicData uri="http://schemas.openxmlformats.org/presentationml/2006/ole">
            <p:oleObj spid="_x0000_s6147" name="Drawing" r:id="rId4" imgW="9296280" imgH="3421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7173"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12"/>
          <p:cNvGraphicFramePr>
            <a:graphicFrameLocks noChangeAspect="1"/>
          </p:cNvGraphicFramePr>
          <p:nvPr/>
        </p:nvGraphicFramePr>
        <p:xfrm>
          <a:off x="112713"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2263775"/>
          <a:ext cx="8636000" cy="4216400"/>
        </p:xfrm>
        <a:graphic>
          <a:graphicData uri="http://schemas.openxmlformats.org/presentationml/2006/ole">
            <p:oleObj spid="_x0000_s7171" name="Drawing" r:id="rId4" imgW="9083160" imgH="44348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8197"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8">
              <p:embed/>
            </p:oleObj>
          </a:graphicData>
        </a:graphic>
      </p:graphicFrame>
      <p:graphicFrame>
        <p:nvGraphicFramePr>
          <p:cNvPr id="8195" name="Object 4"/>
          <p:cNvGraphicFramePr>
            <a:graphicFrameLocks noChangeAspect="1"/>
          </p:cNvGraphicFramePr>
          <p:nvPr/>
        </p:nvGraphicFramePr>
        <p:xfrm>
          <a:off x="322263" y="2263775"/>
          <a:ext cx="8421687" cy="3195638"/>
        </p:xfrm>
        <a:graphic>
          <a:graphicData uri="http://schemas.openxmlformats.org/presentationml/2006/ole">
            <p:oleObj spid="_x0000_s8195" name="Drawing" r:id="rId4" imgW="8854560" imgH="3360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idx="4294967295"/>
          </p:nvPr>
        </p:nvSpPr>
        <p:spPr bwMode="auto">
          <a:xfrm>
            <a:off x="0" y="152400"/>
            <a:ext cx="9144000" cy="685800"/>
          </a:xfrm>
          <a:prstGeom prst="rect">
            <a:avLst/>
          </a:prstGeom>
          <a:noFill/>
          <a:ln>
            <a:miter lim="800000"/>
            <a:headEnd/>
            <a:tailEnd/>
          </a:ln>
        </p:spPr>
        <p:txBody>
          <a:bodyPr/>
          <a:lstStyle/>
          <a:p>
            <a:pPr eaLnBrk="1" hangingPunct="1"/>
            <a:r>
              <a:rPr lang="en-US" sz="3600" b="1" smtClean="0">
                <a:solidFill>
                  <a:srgbClr val="003399"/>
                </a:solidFill>
                <a:latin typeface="Tahoma" pitchFamily="34" charset="0"/>
              </a:rPr>
              <a:t>MARKETINGCOMMUNICATIEPLAN</a:t>
            </a:r>
          </a:p>
        </p:txBody>
      </p:sp>
      <p:sp>
        <p:nvSpPr>
          <p:cNvPr id="9221" name="Rectangle 3"/>
          <p:cNvSpPr>
            <a:spLocks noGrp="1" noChangeArrowheads="1"/>
          </p:cNvSpPr>
          <p:nvPr>
            <p:ph type="subTitle" idx="4294967295"/>
          </p:nvPr>
        </p:nvSpPr>
        <p:spPr bwMode="auto">
          <a:xfrm>
            <a:off x="0" y="1066800"/>
            <a:ext cx="9144000" cy="609600"/>
          </a:xfrm>
          <a:prstGeom prst="rect">
            <a:avLst/>
          </a:prstGeom>
          <a:noFill/>
          <a:ln>
            <a:miter lim="800000"/>
            <a:headEnd/>
            <a:tailEnd/>
          </a:ln>
        </p:spPr>
        <p:txBody>
          <a:bodyPr/>
          <a:lstStyle/>
          <a:p>
            <a:pPr algn="ctr" eaLnBrk="1" hangingPunct="1">
              <a:buFontTx/>
              <a:buNone/>
            </a:pPr>
            <a:r>
              <a:rPr lang="en-US" b="1" smtClean="0">
                <a:latin typeface="Tahoma" pitchFamily="34" charset="0"/>
              </a:rPr>
              <a:t>Marketingcommunicatiestrategie:</a:t>
            </a:r>
          </a:p>
          <a:p>
            <a:pPr algn="ctr" eaLnBrk="1" hangingPunct="1">
              <a:buFontTx/>
              <a:buNone/>
            </a:pPr>
            <a:r>
              <a:rPr lang="en-US" sz="2700" b="1" i="1" smtClean="0">
                <a:solidFill>
                  <a:srgbClr val="0000FF"/>
                </a:solidFill>
                <a:latin typeface="Tahoma" pitchFamily="34" charset="0"/>
              </a:rPr>
              <a:t>ondersteuning van de merkbelofte</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12"/>
          <p:cNvGraphicFramePr>
            <a:graphicFrameLocks noChangeAspect="1"/>
          </p:cNvGraphicFramePr>
          <p:nvPr/>
        </p:nvGraphicFramePr>
        <p:xfrm>
          <a:off x="112713"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2263775"/>
          <a:ext cx="8578850" cy="4492625"/>
        </p:xfrm>
        <a:graphic>
          <a:graphicData uri="http://schemas.openxmlformats.org/presentationml/2006/ole">
            <p:oleObj spid="_x0000_s9219" name="Drawing" r:id="rId4" imgW="9052560" imgH="4739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2564</TotalTime>
  <Words>294</Words>
  <Application>Microsoft Office PowerPoint</Application>
  <PresentationFormat>On-screen Show (4:3)</PresentationFormat>
  <Paragraphs>136</Paragraphs>
  <Slides>51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7" baseType="lpstr">
      <vt:lpstr>Arial</vt:lpstr>
      <vt:lpstr>Calibri</vt:lpstr>
      <vt:lpstr>Tahoma</vt:lpstr>
      <vt:lpstr>Dunes</vt:lpstr>
      <vt:lpstr>Presentations X6 Drawing</vt:lpstr>
      <vt:lpstr>Presentations X8 Drawing</vt:lpstr>
      <vt:lpstr>MARKETINGCOMMUNICATIE / 09</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Slide 17</vt:lpstr>
      <vt:lpstr>MARKETINGCOMMUNICATIEPLAN</vt:lpstr>
      <vt:lpstr>MARKETINGCOMMUNICATIEPLAN</vt:lpstr>
      <vt:lpstr>MARKETINGCOMMUNICATIEPLAN</vt:lpstr>
      <vt:lpstr>Slide 21</vt:lpstr>
      <vt:lpstr>MARKETINGCOMMUNICATIEPLAN</vt:lpstr>
      <vt:lpstr>MARKETINGCOMMUNICATIEPLAN</vt:lpstr>
      <vt:lpstr>MARKETINGCOMMUNICATIEPLAN</vt:lpstr>
      <vt:lpstr>MARKETINGCOMMUNICATIEPLAN</vt:lpstr>
      <vt:lpstr>MARKETINGCOMMUNICATIEPLAN</vt:lpstr>
      <vt:lpstr>Slide 27</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MARKETINGCOMMUNICATIEPLAN</vt:lpstr>
      <vt:lpstr>Slide 39</vt:lpstr>
      <vt:lpstr>MARKETINGCOMMUNICATIEPLAN</vt:lpstr>
      <vt:lpstr>MARKETINGCOMMUNICATIEPLAN</vt:lpstr>
      <vt:lpstr>MARKETINGCOMMUNICATIEPLAN</vt:lpstr>
      <vt:lpstr>MARKETINGCOMMUNICATIEPLAN</vt:lpstr>
      <vt:lpstr>MARKETINGCOMMUNICATIEPLAN</vt:lpstr>
      <vt:lpstr>Slide 45</vt:lpstr>
      <vt:lpstr>MARKETINGCOMMUNICATIEPLAN</vt:lpstr>
      <vt:lpstr>MARKETINGCOMMUNICATIEPLAN</vt:lpstr>
      <vt:lpstr>MARKETINGCOMMUNICATIEPLAN</vt:lpstr>
      <vt:lpstr>MARKETINGCOMMUNICATIEPLAN</vt:lpstr>
      <vt:lpstr>MARKETINGCOMMUNICATIEPLAN</vt:lpstr>
      <vt:lpstr>MARKETINGCOMMUNICATIEPLAN</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3R_Marketingcommunicatie_09_marketingcommunicatiestrategie</dc:title>
  <dc:subject>Marketing communicatie</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159</cp:revision>
  <dcterms:created xsi:type="dcterms:W3CDTF">2015-09-06T15:15:23Z</dcterms:created>
  <dcterms:modified xsi:type="dcterms:W3CDTF">2020-02-07T18:18:02Z</dcterms:modified>
  <cp:category>Gebaseerd op Marketing communicatiestrategie van K. Floor, F. van Raaij, M. Bouwman;Grondslagen van de Marketing van B. Verhage;Ph. Kotler's Principles of marketing;en diverse materialen van R. Reinhardt.</cp:category>
</cp:coreProperties>
</file>