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56"/>
  </p:notesMasterIdLst>
  <p:sldIdLst>
    <p:sldId id="256" r:id="rId2"/>
    <p:sldId id="257" r:id="rId3"/>
    <p:sldId id="649" r:id="rId4"/>
    <p:sldId id="650" r:id="rId5"/>
    <p:sldId id="651" r:id="rId6"/>
    <p:sldId id="652" r:id="rId7"/>
    <p:sldId id="653" r:id="rId8"/>
    <p:sldId id="654" r:id="rId9"/>
    <p:sldId id="655" r:id="rId10"/>
    <p:sldId id="656" r:id="rId11"/>
    <p:sldId id="657" r:id="rId12"/>
    <p:sldId id="658" r:id="rId13"/>
    <p:sldId id="659" r:id="rId14"/>
    <p:sldId id="660" r:id="rId15"/>
    <p:sldId id="661" r:id="rId16"/>
    <p:sldId id="662" r:id="rId17"/>
    <p:sldId id="663" r:id="rId18"/>
    <p:sldId id="664" r:id="rId19"/>
    <p:sldId id="665" r:id="rId20"/>
    <p:sldId id="666" r:id="rId21"/>
    <p:sldId id="667" r:id="rId22"/>
    <p:sldId id="668" r:id="rId23"/>
    <p:sldId id="669" r:id="rId24"/>
    <p:sldId id="670" r:id="rId25"/>
    <p:sldId id="671" r:id="rId26"/>
    <p:sldId id="672" r:id="rId27"/>
    <p:sldId id="673" r:id="rId28"/>
    <p:sldId id="674" r:id="rId29"/>
    <p:sldId id="675" r:id="rId30"/>
    <p:sldId id="676" r:id="rId31"/>
    <p:sldId id="677" r:id="rId32"/>
    <p:sldId id="678" r:id="rId33"/>
    <p:sldId id="679" r:id="rId34"/>
    <p:sldId id="680" r:id="rId35"/>
    <p:sldId id="681" r:id="rId36"/>
    <p:sldId id="682" r:id="rId37"/>
    <p:sldId id="683" r:id="rId38"/>
    <p:sldId id="684" r:id="rId39"/>
    <p:sldId id="685" r:id="rId40"/>
    <p:sldId id="686" r:id="rId41"/>
    <p:sldId id="687" r:id="rId42"/>
    <p:sldId id="688" r:id="rId43"/>
    <p:sldId id="689" r:id="rId44"/>
    <p:sldId id="690" r:id="rId45"/>
    <p:sldId id="691" r:id="rId46"/>
    <p:sldId id="692" r:id="rId47"/>
    <p:sldId id="693" r:id="rId48"/>
    <p:sldId id="694" r:id="rId49"/>
    <p:sldId id="695" r:id="rId50"/>
    <p:sldId id="696" r:id="rId51"/>
    <p:sldId id="697" r:id="rId52"/>
    <p:sldId id="698" r:id="rId53"/>
    <p:sldId id="699" r:id="rId54"/>
    <p:sldId id="700"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Hjyz0eA7PF05YaqLMvKhog" hashData="CXiH6Pv6BtwoY3VCTEdI6FIWr7c"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669900"/>
    <a:srgbClr val="00CC00"/>
    <a:srgbClr val="FF3300"/>
    <a:srgbClr val="640000"/>
    <a:srgbClr val="9A0000"/>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39" autoAdjust="0"/>
    <p:restoredTop sz="92362" autoAdjust="0"/>
  </p:normalViewPr>
  <p:slideViewPr>
    <p:cSldViewPr snapToGrid="0" showGuides="1">
      <p:cViewPr>
        <p:scale>
          <a:sx n="55" d="100"/>
          <a:sy n="55" d="100"/>
        </p:scale>
        <p:origin x="-1022" y="82"/>
      </p:cViewPr>
      <p:guideLst>
        <p:guide orient="horz" pos="1426"/>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2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2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2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2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2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6.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6.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6.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7.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6.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6.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6.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6.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6.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6.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6.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6.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8.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6.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6.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6.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6.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6.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6.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6.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6.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6.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6.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6.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6.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E85944B-4768-4766-A2D8-F303D6C83A01}" type="datetimeFigureOut">
              <a:rPr lang="en-US"/>
              <a:pPr>
                <a:defRPr/>
              </a:pPr>
              <a:t>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0321111-0D03-49B7-A8B2-9D66BB178C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2EF28D-7CB8-48EB-8CF9-831E271D86FD}"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84E0D-ACD1-428D-A956-ABE48715B19E}"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7B63F6-790E-4559-8648-B6DA8FEEA9D0}"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562B3C-5151-4990-8771-A17EE96BCC76}"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9A1D8F-FC5B-4391-A138-FF528CDD188E}"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BF22A79-C4F4-4E8E-ACBB-6AE512C5C0D6}"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F1E017-4CC2-4613-B7CE-2E11770EB69F}"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0C4DFE-B5D3-422F-A040-C0CECD171DF6}"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8C083-D3CF-4894-9D11-3432805BCAF3}"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210475-F01A-427E-AD7A-C827D9CADE7A}"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53AC386-216D-460B-9E41-C2E2D99F27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1.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3.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5.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9.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1.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3.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5.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7.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9.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1.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3.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5.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7.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9.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81.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3.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5.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7.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9.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91.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3.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5.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7.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99.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101.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1.xml"/><Relationship Id="rId1" Type="http://schemas.openxmlformats.org/officeDocument/2006/relationships/vmlDrawing" Target="../drawings/vmlDrawing51.vml"/><Relationship Id="rId4" Type="http://schemas.openxmlformats.org/officeDocument/2006/relationships/oleObject" Target="../embeddings/oleObject103.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Layout" Target="../slideLayouts/slideLayout1.xml"/><Relationship Id="rId1" Type="http://schemas.openxmlformats.org/officeDocument/2006/relationships/vmlDrawing" Target="../drawings/vmlDrawing52.vml"/><Relationship Id="rId4" Type="http://schemas.openxmlformats.org/officeDocument/2006/relationships/oleObject" Target="../embeddings/oleObject105.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1.xml"/><Relationship Id="rId1" Type="http://schemas.openxmlformats.org/officeDocument/2006/relationships/vmlDrawing" Target="../drawings/vmlDrawing53.vml"/><Relationship Id="rId4" Type="http://schemas.openxmlformats.org/officeDocument/2006/relationships/oleObject" Target="../embeddings/oleObject107.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Layout" Target="../slideLayouts/slideLayout1.xml"/><Relationship Id="rId1" Type="http://schemas.openxmlformats.org/officeDocument/2006/relationships/vmlDrawing" Target="../drawings/vmlDrawing54.vml"/><Relationship Id="rId4" Type="http://schemas.openxmlformats.org/officeDocument/2006/relationships/oleObject" Target="../embeddings/oleObject109.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 / 10A</a:t>
            </a:r>
          </a:p>
        </p:txBody>
      </p:sp>
      <p:sp>
        <p:nvSpPr>
          <p:cNvPr id="10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6400800" y="6019800"/>
          <a:ext cx="2590800" cy="701675"/>
        </p:xfrm>
        <a:graphic>
          <a:graphicData uri="http://schemas.openxmlformats.org/presentationml/2006/ole">
            <p:oleObj spid="_x0000_s1026" name="Drawing" r:id="rId3" imgW="2590920" imgH="700920" progId="Presentations.Drawing.16">
              <p:embed/>
            </p:oleObj>
          </a:graphicData>
        </a:graphic>
      </p:graphicFrame>
      <p:graphicFrame>
        <p:nvGraphicFramePr>
          <p:cNvPr id="1027" name="Object 10"/>
          <p:cNvGraphicFramePr>
            <a:graphicFrameLocks noChangeAspect="1"/>
          </p:cNvGraphicFramePr>
          <p:nvPr/>
        </p:nvGraphicFramePr>
        <p:xfrm>
          <a:off x="1211263" y="1722438"/>
          <a:ext cx="6721475" cy="3413125"/>
        </p:xfrm>
        <a:graphic>
          <a:graphicData uri="http://schemas.openxmlformats.org/presentationml/2006/ole">
            <p:oleObj spid="_x0000_s1027" name="Drawing" r:id="rId4" imgW="6720840" imgH="3413880" progId="Presentations.Drawing.16">
              <p:embed/>
            </p:oleObj>
          </a:graphicData>
        </a:graphic>
      </p:graphicFrame>
      <p:graphicFrame>
        <p:nvGraphicFramePr>
          <p:cNvPr id="1028" name="Object 6"/>
          <p:cNvGraphicFramePr>
            <a:graphicFrameLocks noChangeAspect="1"/>
          </p:cNvGraphicFramePr>
          <p:nvPr/>
        </p:nvGraphicFramePr>
        <p:xfrm>
          <a:off x="322263" y="5961063"/>
          <a:ext cx="3644900" cy="833437"/>
        </p:xfrm>
        <a:graphic>
          <a:graphicData uri="http://schemas.openxmlformats.org/presentationml/2006/ole">
            <p:oleObj spid="_x0000_s1028" name="Drawing" r:id="rId5" imgW="4533840" imgH="103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024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4"/>
          <p:cNvGraphicFramePr>
            <a:graphicFrameLocks noChangeAspect="1"/>
          </p:cNvGraphicFramePr>
          <p:nvPr/>
        </p:nvGraphicFramePr>
        <p:xfrm>
          <a:off x="322263" y="2263775"/>
          <a:ext cx="8574087" cy="3886200"/>
        </p:xfrm>
        <a:graphic>
          <a:graphicData uri="http://schemas.openxmlformats.org/presentationml/2006/ole">
            <p:oleObj spid="_x0000_s10242" name="Drawing" r:id="rId3" imgW="8862120" imgH="4015800" progId="Presentations.Drawing.18">
              <p:embed/>
            </p:oleObj>
          </a:graphicData>
        </a:graphic>
      </p:graphicFrame>
      <p:graphicFrame>
        <p:nvGraphicFramePr>
          <p:cNvPr id="10243" name="Object 12"/>
          <p:cNvGraphicFramePr>
            <a:graphicFrameLocks noChangeAspect="1"/>
          </p:cNvGraphicFramePr>
          <p:nvPr/>
        </p:nvGraphicFramePr>
        <p:xfrm>
          <a:off x="8594725" y="6388100"/>
          <a:ext cx="419100" cy="312738"/>
        </p:xfrm>
        <a:graphic>
          <a:graphicData uri="http://schemas.openxmlformats.org/presentationml/2006/ole">
            <p:oleObj spid="_x0000_s10243"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126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4"/>
          <p:cNvGraphicFramePr>
            <a:graphicFrameLocks noChangeAspect="1"/>
          </p:cNvGraphicFramePr>
          <p:nvPr/>
        </p:nvGraphicFramePr>
        <p:xfrm>
          <a:off x="322263" y="2263775"/>
          <a:ext cx="8570912" cy="3963988"/>
        </p:xfrm>
        <a:graphic>
          <a:graphicData uri="http://schemas.openxmlformats.org/presentationml/2006/ole">
            <p:oleObj spid="_x0000_s11266" name="Drawing" r:id="rId3" imgW="8862120" imgH="4099680" progId="Presentations.Drawing.18">
              <p:embed/>
            </p:oleObj>
          </a:graphicData>
        </a:graphic>
      </p:graphicFrame>
      <p:graphicFrame>
        <p:nvGraphicFramePr>
          <p:cNvPr id="11267" name="Object 12"/>
          <p:cNvGraphicFramePr>
            <a:graphicFrameLocks noChangeAspect="1"/>
          </p:cNvGraphicFramePr>
          <p:nvPr/>
        </p:nvGraphicFramePr>
        <p:xfrm>
          <a:off x="8594725" y="6388100"/>
          <a:ext cx="419100" cy="312738"/>
        </p:xfrm>
        <a:graphic>
          <a:graphicData uri="http://schemas.openxmlformats.org/presentationml/2006/ole">
            <p:oleObj spid="_x0000_s11267"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229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4"/>
          <p:cNvGraphicFramePr>
            <a:graphicFrameLocks noChangeAspect="1"/>
          </p:cNvGraphicFramePr>
          <p:nvPr/>
        </p:nvGraphicFramePr>
        <p:xfrm>
          <a:off x="322263" y="2263775"/>
          <a:ext cx="8570912" cy="2844800"/>
        </p:xfrm>
        <a:graphic>
          <a:graphicData uri="http://schemas.openxmlformats.org/presentationml/2006/ole">
            <p:oleObj spid="_x0000_s12290" name="Drawing" r:id="rId3" imgW="8862120" imgH="2941200" progId="Presentations.Drawing.18">
              <p:embed/>
            </p:oleObj>
          </a:graphicData>
        </a:graphic>
      </p:graphicFrame>
      <p:graphicFrame>
        <p:nvGraphicFramePr>
          <p:cNvPr id="12291" name="Object 12"/>
          <p:cNvGraphicFramePr>
            <a:graphicFrameLocks noChangeAspect="1"/>
          </p:cNvGraphicFramePr>
          <p:nvPr/>
        </p:nvGraphicFramePr>
        <p:xfrm>
          <a:off x="8594725" y="6388100"/>
          <a:ext cx="419100" cy="312738"/>
        </p:xfrm>
        <a:graphic>
          <a:graphicData uri="http://schemas.openxmlformats.org/presentationml/2006/ole">
            <p:oleObj spid="_x0000_s12291"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331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4"/>
          <p:cNvGraphicFramePr>
            <a:graphicFrameLocks noChangeAspect="1"/>
          </p:cNvGraphicFramePr>
          <p:nvPr/>
        </p:nvGraphicFramePr>
        <p:xfrm>
          <a:off x="322263" y="2263775"/>
          <a:ext cx="8570912" cy="4230688"/>
        </p:xfrm>
        <a:graphic>
          <a:graphicData uri="http://schemas.openxmlformats.org/presentationml/2006/ole">
            <p:oleObj spid="_x0000_s13314" name="Drawing" r:id="rId3" imgW="8862120" imgH="4374000" progId="Presentations.Drawing.18">
              <p:embed/>
            </p:oleObj>
          </a:graphicData>
        </a:graphic>
      </p:graphicFrame>
      <p:graphicFrame>
        <p:nvGraphicFramePr>
          <p:cNvPr id="13315" name="Object 12"/>
          <p:cNvGraphicFramePr>
            <a:graphicFrameLocks noChangeAspect="1"/>
          </p:cNvGraphicFramePr>
          <p:nvPr/>
        </p:nvGraphicFramePr>
        <p:xfrm>
          <a:off x="8594725" y="6388100"/>
          <a:ext cx="419100" cy="312738"/>
        </p:xfrm>
        <a:graphic>
          <a:graphicData uri="http://schemas.openxmlformats.org/presentationml/2006/ole">
            <p:oleObj spid="_x0000_s13315"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434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4"/>
          <p:cNvGraphicFramePr>
            <a:graphicFrameLocks noChangeAspect="1"/>
          </p:cNvGraphicFramePr>
          <p:nvPr/>
        </p:nvGraphicFramePr>
        <p:xfrm>
          <a:off x="322263" y="2263775"/>
          <a:ext cx="8570912" cy="4495800"/>
        </p:xfrm>
        <a:graphic>
          <a:graphicData uri="http://schemas.openxmlformats.org/presentationml/2006/ole">
            <p:oleObj spid="_x0000_s14338" name="Drawing" r:id="rId3" imgW="8862120" imgH="4648320" progId="Presentations.Drawing.18">
              <p:embed/>
            </p:oleObj>
          </a:graphicData>
        </a:graphic>
      </p:graphicFrame>
      <p:graphicFrame>
        <p:nvGraphicFramePr>
          <p:cNvPr id="14339" name="Object 12"/>
          <p:cNvGraphicFramePr>
            <a:graphicFrameLocks noChangeAspect="1"/>
          </p:cNvGraphicFramePr>
          <p:nvPr/>
        </p:nvGraphicFramePr>
        <p:xfrm>
          <a:off x="8594725" y="6388100"/>
          <a:ext cx="419100" cy="312738"/>
        </p:xfrm>
        <a:graphic>
          <a:graphicData uri="http://schemas.openxmlformats.org/presentationml/2006/ole">
            <p:oleObj spid="_x0000_s14339"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536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4"/>
          <p:cNvGraphicFramePr>
            <a:graphicFrameLocks noChangeAspect="1"/>
          </p:cNvGraphicFramePr>
          <p:nvPr/>
        </p:nvGraphicFramePr>
        <p:xfrm>
          <a:off x="322263" y="2263775"/>
          <a:ext cx="8821737" cy="4237038"/>
        </p:xfrm>
        <a:graphic>
          <a:graphicData uri="http://schemas.openxmlformats.org/presentationml/2006/ole">
            <p:oleObj spid="_x0000_s15362" name="Drawing" r:id="rId3" imgW="9105840" imgH="4374000" progId="Presentations.Drawing.18">
              <p:embed/>
            </p:oleObj>
          </a:graphicData>
        </a:graphic>
      </p:graphicFrame>
      <p:graphicFrame>
        <p:nvGraphicFramePr>
          <p:cNvPr id="15363" name="Object 12"/>
          <p:cNvGraphicFramePr>
            <a:graphicFrameLocks noChangeAspect="1"/>
          </p:cNvGraphicFramePr>
          <p:nvPr/>
        </p:nvGraphicFramePr>
        <p:xfrm>
          <a:off x="8594725" y="6388100"/>
          <a:ext cx="419100" cy="312738"/>
        </p:xfrm>
        <a:graphic>
          <a:graphicData uri="http://schemas.openxmlformats.org/presentationml/2006/ole">
            <p:oleObj spid="_x0000_s15363"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638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4"/>
          <p:cNvGraphicFramePr>
            <a:graphicFrameLocks noChangeAspect="1"/>
          </p:cNvGraphicFramePr>
          <p:nvPr/>
        </p:nvGraphicFramePr>
        <p:xfrm>
          <a:off x="317500" y="2263775"/>
          <a:ext cx="8826500" cy="4240213"/>
        </p:xfrm>
        <a:graphic>
          <a:graphicData uri="http://schemas.openxmlformats.org/presentationml/2006/ole">
            <p:oleObj spid="_x0000_s16386" name="Drawing" r:id="rId3" imgW="9105840" imgH="4374000" progId="Presentations.Drawing.18">
              <p:embed/>
            </p:oleObj>
          </a:graphicData>
        </a:graphic>
      </p:graphicFrame>
      <p:graphicFrame>
        <p:nvGraphicFramePr>
          <p:cNvPr id="16387" name="Object 12"/>
          <p:cNvGraphicFramePr>
            <a:graphicFrameLocks noChangeAspect="1"/>
          </p:cNvGraphicFramePr>
          <p:nvPr/>
        </p:nvGraphicFramePr>
        <p:xfrm>
          <a:off x="8594725" y="6388100"/>
          <a:ext cx="419100" cy="312738"/>
        </p:xfrm>
        <a:graphic>
          <a:graphicData uri="http://schemas.openxmlformats.org/presentationml/2006/ole">
            <p:oleObj spid="_x0000_s16387"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741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4"/>
          <p:cNvGraphicFramePr>
            <a:graphicFrameLocks noChangeAspect="1"/>
          </p:cNvGraphicFramePr>
          <p:nvPr/>
        </p:nvGraphicFramePr>
        <p:xfrm>
          <a:off x="322263" y="2263775"/>
          <a:ext cx="8821737" cy="3551238"/>
        </p:xfrm>
        <a:graphic>
          <a:graphicData uri="http://schemas.openxmlformats.org/presentationml/2006/ole">
            <p:oleObj spid="_x0000_s17410" name="Drawing" r:id="rId3" imgW="9105840" imgH="3665160" progId="Presentations.Drawing.18">
              <p:embed/>
            </p:oleObj>
          </a:graphicData>
        </a:graphic>
      </p:graphicFrame>
      <p:graphicFrame>
        <p:nvGraphicFramePr>
          <p:cNvPr id="17411" name="Object 12"/>
          <p:cNvGraphicFramePr>
            <a:graphicFrameLocks noChangeAspect="1"/>
          </p:cNvGraphicFramePr>
          <p:nvPr/>
        </p:nvGraphicFramePr>
        <p:xfrm>
          <a:off x="8594725" y="6388100"/>
          <a:ext cx="419100" cy="312738"/>
        </p:xfrm>
        <a:graphic>
          <a:graphicData uri="http://schemas.openxmlformats.org/presentationml/2006/ole">
            <p:oleObj spid="_x0000_s17411"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843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4"/>
          <p:cNvGraphicFramePr>
            <a:graphicFrameLocks noChangeAspect="1"/>
          </p:cNvGraphicFramePr>
          <p:nvPr/>
        </p:nvGraphicFramePr>
        <p:xfrm>
          <a:off x="322263" y="2263775"/>
          <a:ext cx="8821737" cy="2849563"/>
        </p:xfrm>
        <a:graphic>
          <a:graphicData uri="http://schemas.openxmlformats.org/presentationml/2006/ole">
            <p:oleObj spid="_x0000_s18434" name="Drawing" r:id="rId3" imgW="9105840" imgH="2941200" progId="Presentations.Drawing.18">
              <p:embed/>
            </p:oleObj>
          </a:graphicData>
        </a:graphic>
      </p:graphicFrame>
      <p:graphicFrame>
        <p:nvGraphicFramePr>
          <p:cNvPr id="18435" name="Object 12"/>
          <p:cNvGraphicFramePr>
            <a:graphicFrameLocks noChangeAspect="1"/>
          </p:cNvGraphicFramePr>
          <p:nvPr/>
        </p:nvGraphicFramePr>
        <p:xfrm>
          <a:off x="8594725" y="6388100"/>
          <a:ext cx="419100" cy="312738"/>
        </p:xfrm>
        <a:graphic>
          <a:graphicData uri="http://schemas.openxmlformats.org/presentationml/2006/ole">
            <p:oleObj spid="_x0000_s18435"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946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keuze van marketingcommunicatie-instrumenten</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4"/>
          <p:cNvGraphicFramePr>
            <a:graphicFrameLocks noChangeAspect="1"/>
          </p:cNvGraphicFramePr>
          <p:nvPr/>
        </p:nvGraphicFramePr>
        <p:xfrm>
          <a:off x="322263" y="2263775"/>
          <a:ext cx="8821737" cy="4233863"/>
        </p:xfrm>
        <a:graphic>
          <a:graphicData uri="http://schemas.openxmlformats.org/presentationml/2006/ole">
            <p:oleObj spid="_x0000_s19458" name="Drawing" r:id="rId3" imgW="9113400" imgH="4374000" progId="Presentations.Drawing.18">
              <p:embed/>
            </p:oleObj>
          </a:graphicData>
        </a:graphic>
      </p:graphicFrame>
      <p:graphicFrame>
        <p:nvGraphicFramePr>
          <p:cNvPr id="19459" name="Object 12"/>
          <p:cNvGraphicFramePr>
            <a:graphicFrameLocks noChangeAspect="1"/>
          </p:cNvGraphicFramePr>
          <p:nvPr/>
        </p:nvGraphicFramePr>
        <p:xfrm>
          <a:off x="8594725" y="6388100"/>
          <a:ext cx="419100" cy="312738"/>
        </p:xfrm>
        <a:graphic>
          <a:graphicData uri="http://schemas.openxmlformats.org/presentationml/2006/ole">
            <p:oleObj spid="_x0000_s19459"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mediaplan</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0"/>
          <p:cNvGraphicFramePr>
            <a:graphicFrameLocks noChangeAspect="1"/>
          </p:cNvGraphicFramePr>
          <p:nvPr/>
        </p:nvGraphicFramePr>
        <p:xfrm>
          <a:off x="322263" y="2263775"/>
          <a:ext cx="8570912" cy="4230688"/>
        </p:xfrm>
        <a:graphic>
          <a:graphicData uri="http://schemas.openxmlformats.org/presentationml/2006/ole">
            <p:oleObj spid="_x0000_s2050" name="Drawing" r:id="rId3" imgW="8862120" imgH="4374000" progId="Presentations.Drawing.18">
              <p:embed/>
            </p:oleObj>
          </a:graphicData>
        </a:graphic>
      </p:graphicFrame>
      <p:graphicFrame>
        <p:nvGraphicFramePr>
          <p:cNvPr id="2051" name="Object 12"/>
          <p:cNvGraphicFramePr>
            <a:graphicFrameLocks noChangeAspect="1"/>
          </p:cNvGraphicFramePr>
          <p:nvPr/>
        </p:nvGraphicFramePr>
        <p:xfrm>
          <a:off x="112713" y="6388100"/>
          <a:ext cx="419100" cy="312738"/>
        </p:xfrm>
        <a:graphic>
          <a:graphicData uri="http://schemas.openxmlformats.org/presentationml/2006/ole">
            <p:oleObj spid="_x0000_s2051"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048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mediadoelgroep</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4"/>
          <p:cNvGraphicFramePr>
            <a:graphicFrameLocks noChangeAspect="1"/>
          </p:cNvGraphicFramePr>
          <p:nvPr/>
        </p:nvGraphicFramePr>
        <p:xfrm>
          <a:off x="322263" y="2263775"/>
          <a:ext cx="8599487" cy="4130675"/>
        </p:xfrm>
        <a:graphic>
          <a:graphicData uri="http://schemas.openxmlformats.org/presentationml/2006/ole">
            <p:oleObj spid="_x0000_s20482" name="Drawing" r:id="rId3" imgW="9105840" imgH="4374000" progId="Presentations.Drawing.18">
              <p:embed/>
            </p:oleObj>
          </a:graphicData>
        </a:graphic>
      </p:graphicFrame>
      <p:graphicFrame>
        <p:nvGraphicFramePr>
          <p:cNvPr id="20483" name="Object 12"/>
          <p:cNvGraphicFramePr>
            <a:graphicFrameLocks noChangeAspect="1"/>
          </p:cNvGraphicFramePr>
          <p:nvPr/>
        </p:nvGraphicFramePr>
        <p:xfrm>
          <a:off x="8594725" y="6388100"/>
          <a:ext cx="419100" cy="312738"/>
        </p:xfrm>
        <a:graphic>
          <a:graphicData uri="http://schemas.openxmlformats.org/presentationml/2006/ole">
            <p:oleObj spid="_x0000_s20483"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150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betaalde, eigen en verdiende media</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4"/>
          <p:cNvGraphicFramePr>
            <a:graphicFrameLocks noChangeAspect="1"/>
          </p:cNvGraphicFramePr>
          <p:nvPr/>
        </p:nvGraphicFramePr>
        <p:xfrm>
          <a:off x="322263" y="2263775"/>
          <a:ext cx="8599487" cy="4130675"/>
        </p:xfrm>
        <a:graphic>
          <a:graphicData uri="http://schemas.openxmlformats.org/presentationml/2006/ole">
            <p:oleObj spid="_x0000_s21506" name="Drawing" r:id="rId3" imgW="9105840" imgH="4374000" progId="Presentations.Drawing.18">
              <p:embed/>
            </p:oleObj>
          </a:graphicData>
        </a:graphic>
      </p:graphicFrame>
      <p:graphicFrame>
        <p:nvGraphicFramePr>
          <p:cNvPr id="21507" name="Object 12"/>
          <p:cNvGraphicFramePr>
            <a:graphicFrameLocks noChangeAspect="1"/>
          </p:cNvGraphicFramePr>
          <p:nvPr/>
        </p:nvGraphicFramePr>
        <p:xfrm>
          <a:off x="8594725" y="6388100"/>
          <a:ext cx="419100" cy="312738"/>
        </p:xfrm>
        <a:graphic>
          <a:graphicData uri="http://schemas.openxmlformats.org/presentationml/2006/ole">
            <p:oleObj spid="_x0000_s21507"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253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betaalde, eigen en verdiende media</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12"/>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8">
              <p:embed/>
            </p:oleObj>
          </a:graphicData>
        </a:graphic>
      </p:graphicFrame>
      <p:graphicFrame>
        <p:nvGraphicFramePr>
          <p:cNvPr id="22531" name="Object 4"/>
          <p:cNvGraphicFramePr>
            <a:graphicFrameLocks noChangeAspect="1"/>
          </p:cNvGraphicFramePr>
          <p:nvPr/>
        </p:nvGraphicFramePr>
        <p:xfrm>
          <a:off x="322263" y="2263775"/>
          <a:ext cx="8586787" cy="4124325"/>
        </p:xfrm>
        <a:graphic>
          <a:graphicData uri="http://schemas.openxmlformats.org/presentationml/2006/ole">
            <p:oleObj spid="_x0000_s22531" name="Drawing" r:id="rId4" imgW="910584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355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betaalde, eigen en verdiende media</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12"/>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8">
              <p:embed/>
            </p:oleObj>
          </a:graphicData>
        </a:graphic>
      </p:graphicFrame>
      <p:graphicFrame>
        <p:nvGraphicFramePr>
          <p:cNvPr id="23555" name="Object 4"/>
          <p:cNvGraphicFramePr>
            <a:graphicFrameLocks noChangeAspect="1"/>
          </p:cNvGraphicFramePr>
          <p:nvPr/>
        </p:nvGraphicFramePr>
        <p:xfrm>
          <a:off x="322263" y="2263775"/>
          <a:ext cx="8586787" cy="4124325"/>
        </p:xfrm>
        <a:graphic>
          <a:graphicData uri="http://schemas.openxmlformats.org/presentationml/2006/ole">
            <p:oleObj spid="_x0000_s23555" name="Drawing" r:id="rId4" imgW="910584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458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betaalde, eigen en verdiende media</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12"/>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8">
              <p:embed/>
            </p:oleObj>
          </a:graphicData>
        </a:graphic>
      </p:graphicFrame>
      <p:graphicFrame>
        <p:nvGraphicFramePr>
          <p:cNvPr id="24579" name="Object 4"/>
          <p:cNvGraphicFramePr>
            <a:graphicFrameLocks noChangeAspect="1"/>
          </p:cNvGraphicFramePr>
          <p:nvPr/>
        </p:nvGraphicFramePr>
        <p:xfrm>
          <a:off x="322263" y="2263775"/>
          <a:ext cx="8566150" cy="4054475"/>
        </p:xfrm>
        <a:graphic>
          <a:graphicData uri="http://schemas.openxmlformats.org/presentationml/2006/ole">
            <p:oleObj spid="_x0000_s24579" name="Drawing" r:id="rId4" imgW="925056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560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betaalde, eigen en verdiende media</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12"/>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8">
              <p:embed/>
            </p:oleObj>
          </a:graphicData>
        </a:graphic>
      </p:graphicFrame>
      <p:graphicFrame>
        <p:nvGraphicFramePr>
          <p:cNvPr id="25603" name="Object 4"/>
          <p:cNvGraphicFramePr>
            <a:graphicFrameLocks noChangeAspect="1"/>
          </p:cNvGraphicFramePr>
          <p:nvPr/>
        </p:nvGraphicFramePr>
        <p:xfrm>
          <a:off x="322263" y="2263775"/>
          <a:ext cx="8572500" cy="4054475"/>
        </p:xfrm>
        <a:graphic>
          <a:graphicData uri="http://schemas.openxmlformats.org/presentationml/2006/ole">
            <p:oleObj spid="_x0000_s25603" name="Drawing" r:id="rId4" imgW="92584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662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betaalde, eigen en verdiende media</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12"/>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8">
              <p:embed/>
            </p:oleObj>
          </a:graphicData>
        </a:graphic>
      </p:graphicFrame>
      <p:graphicFrame>
        <p:nvGraphicFramePr>
          <p:cNvPr id="26627" name="Object 4"/>
          <p:cNvGraphicFramePr>
            <a:graphicFrameLocks noChangeAspect="1"/>
          </p:cNvGraphicFramePr>
          <p:nvPr/>
        </p:nvGraphicFramePr>
        <p:xfrm>
          <a:off x="322263" y="2263775"/>
          <a:ext cx="8580437" cy="4054475"/>
        </p:xfrm>
        <a:graphic>
          <a:graphicData uri="http://schemas.openxmlformats.org/presentationml/2006/ole">
            <p:oleObj spid="_x0000_s26627" name="Drawing" r:id="rId4" imgW="926604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76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betaalde, eigen en verdiende media</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12"/>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8">
              <p:embed/>
            </p:oleObj>
          </a:graphicData>
        </a:graphic>
      </p:graphicFrame>
      <p:graphicFrame>
        <p:nvGraphicFramePr>
          <p:cNvPr id="27651" name="Object 4"/>
          <p:cNvGraphicFramePr>
            <a:graphicFrameLocks noChangeAspect="1"/>
          </p:cNvGraphicFramePr>
          <p:nvPr/>
        </p:nvGraphicFramePr>
        <p:xfrm>
          <a:off x="322263" y="2263775"/>
          <a:ext cx="8364537" cy="4206875"/>
        </p:xfrm>
        <a:graphic>
          <a:graphicData uri="http://schemas.openxmlformats.org/presentationml/2006/ole">
            <p:oleObj spid="_x0000_s27651" name="Drawing" r:id="rId4" imgW="9326880" imgH="4686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86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televisie</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12"/>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8">
              <p:embed/>
            </p:oleObj>
          </a:graphicData>
        </a:graphic>
      </p:graphicFrame>
      <p:graphicFrame>
        <p:nvGraphicFramePr>
          <p:cNvPr id="28675" name="Object 4"/>
          <p:cNvGraphicFramePr>
            <a:graphicFrameLocks noChangeAspect="1"/>
          </p:cNvGraphicFramePr>
          <p:nvPr/>
        </p:nvGraphicFramePr>
        <p:xfrm>
          <a:off x="322263" y="2263775"/>
          <a:ext cx="8572500" cy="4054475"/>
        </p:xfrm>
        <a:graphic>
          <a:graphicData uri="http://schemas.openxmlformats.org/presentationml/2006/ole">
            <p:oleObj spid="_x0000_s28675" name="Drawing" r:id="rId4" imgW="92584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97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televisie</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12"/>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8">
              <p:embed/>
            </p:oleObj>
          </a:graphicData>
        </a:graphic>
      </p:graphicFrame>
      <p:graphicFrame>
        <p:nvGraphicFramePr>
          <p:cNvPr id="29699" name="Object 4"/>
          <p:cNvGraphicFramePr>
            <a:graphicFrameLocks noChangeAspect="1"/>
          </p:cNvGraphicFramePr>
          <p:nvPr/>
        </p:nvGraphicFramePr>
        <p:xfrm>
          <a:off x="322263" y="2263775"/>
          <a:ext cx="8572500" cy="4054475"/>
        </p:xfrm>
        <a:graphic>
          <a:graphicData uri="http://schemas.openxmlformats.org/presentationml/2006/ole">
            <p:oleObj spid="_x0000_s29699" name="Drawing" r:id="rId4" imgW="92584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0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 exposures</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4"/>
          <p:cNvGraphicFramePr>
            <a:graphicFrameLocks noChangeAspect="1"/>
          </p:cNvGraphicFramePr>
          <p:nvPr/>
        </p:nvGraphicFramePr>
        <p:xfrm>
          <a:off x="322263" y="2263775"/>
          <a:ext cx="8570912" cy="4233863"/>
        </p:xfrm>
        <a:graphic>
          <a:graphicData uri="http://schemas.openxmlformats.org/presentationml/2006/ole">
            <p:oleObj spid="_x0000_s3074" name="Drawing" r:id="rId3" imgW="8854560" imgH="4374000" progId="Presentations.Drawing.18">
              <p:embed/>
            </p:oleObj>
          </a:graphicData>
        </a:graphic>
      </p:graphicFrame>
      <p:graphicFrame>
        <p:nvGraphicFramePr>
          <p:cNvPr id="3075" name="Object 12"/>
          <p:cNvGraphicFramePr>
            <a:graphicFrameLocks noChangeAspect="1"/>
          </p:cNvGraphicFramePr>
          <p:nvPr/>
        </p:nvGraphicFramePr>
        <p:xfrm>
          <a:off x="8594725" y="6388100"/>
          <a:ext cx="419100" cy="312738"/>
        </p:xfrm>
        <a:graphic>
          <a:graphicData uri="http://schemas.openxmlformats.org/presentationml/2006/ole">
            <p:oleObj spid="_x0000_s3075"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072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televisie</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12"/>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8">
              <p:embed/>
            </p:oleObj>
          </a:graphicData>
        </a:graphic>
      </p:graphicFrame>
      <p:graphicFrame>
        <p:nvGraphicFramePr>
          <p:cNvPr id="30723" name="Object 4"/>
          <p:cNvGraphicFramePr>
            <a:graphicFrameLocks noChangeAspect="1"/>
          </p:cNvGraphicFramePr>
          <p:nvPr/>
        </p:nvGraphicFramePr>
        <p:xfrm>
          <a:off x="322263" y="2263775"/>
          <a:ext cx="8543925" cy="4040188"/>
        </p:xfrm>
        <a:graphic>
          <a:graphicData uri="http://schemas.openxmlformats.org/presentationml/2006/ole">
            <p:oleObj spid="_x0000_s30723" name="Drawing" r:id="rId4" imgW="92584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174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radio</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12"/>
          <p:cNvGraphicFramePr>
            <a:graphicFrameLocks noChangeAspect="1"/>
          </p:cNvGraphicFramePr>
          <p:nvPr/>
        </p:nvGraphicFramePr>
        <p:xfrm>
          <a:off x="8594725" y="6388100"/>
          <a:ext cx="419100" cy="312738"/>
        </p:xfrm>
        <a:graphic>
          <a:graphicData uri="http://schemas.openxmlformats.org/presentationml/2006/ole">
            <p:oleObj spid="_x0000_s31746" name="Drawing" r:id="rId3" imgW="419040" imgH="312480" progId="Presentations.Drawing.18">
              <p:embed/>
            </p:oleObj>
          </a:graphicData>
        </a:graphic>
      </p:graphicFrame>
      <p:graphicFrame>
        <p:nvGraphicFramePr>
          <p:cNvPr id="31747" name="Object 4"/>
          <p:cNvGraphicFramePr>
            <a:graphicFrameLocks noChangeAspect="1"/>
          </p:cNvGraphicFramePr>
          <p:nvPr/>
        </p:nvGraphicFramePr>
        <p:xfrm>
          <a:off x="322263" y="2263775"/>
          <a:ext cx="8585200" cy="3402013"/>
        </p:xfrm>
        <a:graphic>
          <a:graphicData uri="http://schemas.openxmlformats.org/presentationml/2006/ole">
            <p:oleObj spid="_x0000_s31747" name="Drawing" r:id="rId4" imgW="9258480" imgH="3665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277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radio</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12"/>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8">
              <p:embed/>
            </p:oleObj>
          </a:graphicData>
        </a:graphic>
      </p:graphicFrame>
      <p:graphicFrame>
        <p:nvGraphicFramePr>
          <p:cNvPr id="32771" name="Object 6"/>
          <p:cNvGraphicFramePr>
            <a:graphicFrameLocks noChangeAspect="1"/>
          </p:cNvGraphicFramePr>
          <p:nvPr/>
        </p:nvGraphicFramePr>
        <p:xfrm>
          <a:off x="322263" y="2263775"/>
          <a:ext cx="8572500" cy="4054475"/>
        </p:xfrm>
        <a:graphic>
          <a:graphicData uri="http://schemas.openxmlformats.org/presentationml/2006/ole">
            <p:oleObj spid="_x0000_s32771" name="Drawing" r:id="rId4" imgW="92584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379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dagbladen</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12"/>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8">
              <p:embed/>
            </p:oleObj>
          </a:graphicData>
        </a:graphic>
      </p:graphicFrame>
      <p:graphicFrame>
        <p:nvGraphicFramePr>
          <p:cNvPr id="33795" name="Object 4"/>
          <p:cNvGraphicFramePr>
            <a:graphicFrameLocks noChangeAspect="1"/>
          </p:cNvGraphicFramePr>
          <p:nvPr/>
        </p:nvGraphicFramePr>
        <p:xfrm>
          <a:off x="322263" y="2263775"/>
          <a:ext cx="8570912" cy="3721100"/>
        </p:xfrm>
        <a:graphic>
          <a:graphicData uri="http://schemas.openxmlformats.org/presentationml/2006/ole">
            <p:oleObj spid="_x0000_s33795" name="Drawing" r:id="rId4" imgW="9258480" imgH="4015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482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dagbladen</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12"/>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8">
              <p:embed/>
            </p:oleObj>
          </a:graphicData>
        </a:graphic>
      </p:graphicFrame>
      <p:graphicFrame>
        <p:nvGraphicFramePr>
          <p:cNvPr id="34819" name="Object 4"/>
          <p:cNvGraphicFramePr>
            <a:graphicFrameLocks noChangeAspect="1"/>
          </p:cNvGraphicFramePr>
          <p:nvPr/>
        </p:nvGraphicFramePr>
        <p:xfrm>
          <a:off x="322263" y="2263775"/>
          <a:ext cx="8578850" cy="3914775"/>
        </p:xfrm>
        <a:graphic>
          <a:graphicData uri="http://schemas.openxmlformats.org/presentationml/2006/ole">
            <p:oleObj spid="_x0000_s34819" name="Drawing" r:id="rId4" imgW="9258480" imgH="4221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584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tijdschriften</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5842" name="Object 12"/>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8">
              <p:embed/>
            </p:oleObj>
          </a:graphicData>
        </a:graphic>
      </p:graphicFrame>
      <p:graphicFrame>
        <p:nvGraphicFramePr>
          <p:cNvPr id="35843" name="Object 4"/>
          <p:cNvGraphicFramePr>
            <a:graphicFrameLocks noChangeAspect="1"/>
          </p:cNvGraphicFramePr>
          <p:nvPr/>
        </p:nvGraphicFramePr>
        <p:xfrm>
          <a:off x="322263" y="2263775"/>
          <a:ext cx="8570912" cy="3721100"/>
        </p:xfrm>
        <a:graphic>
          <a:graphicData uri="http://schemas.openxmlformats.org/presentationml/2006/ole">
            <p:oleObj spid="_x0000_s35843" name="Drawing" r:id="rId4" imgW="9258480" imgH="4015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686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tijdschriften</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6866" name="Object 12"/>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8">
              <p:embed/>
            </p:oleObj>
          </a:graphicData>
        </a:graphic>
      </p:graphicFrame>
      <p:graphicFrame>
        <p:nvGraphicFramePr>
          <p:cNvPr id="36867" name="Object 4"/>
          <p:cNvGraphicFramePr>
            <a:graphicFrameLocks noChangeAspect="1"/>
          </p:cNvGraphicFramePr>
          <p:nvPr/>
        </p:nvGraphicFramePr>
        <p:xfrm>
          <a:off x="322263" y="2263775"/>
          <a:ext cx="8555037" cy="4151313"/>
        </p:xfrm>
        <a:graphic>
          <a:graphicData uri="http://schemas.openxmlformats.org/presentationml/2006/ole">
            <p:oleObj spid="_x0000_s36867" name="Drawing" r:id="rId4" imgW="9258480" imgH="4488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789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tijdschriften</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7890" name="Object 12"/>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8">
              <p:embed/>
            </p:oleObj>
          </a:graphicData>
        </a:graphic>
      </p:graphicFrame>
      <p:graphicFrame>
        <p:nvGraphicFramePr>
          <p:cNvPr id="37891" name="Object 4"/>
          <p:cNvGraphicFramePr>
            <a:graphicFrameLocks noChangeAspect="1"/>
          </p:cNvGraphicFramePr>
          <p:nvPr/>
        </p:nvGraphicFramePr>
        <p:xfrm>
          <a:off x="322263" y="2263775"/>
          <a:ext cx="8572500" cy="4054475"/>
        </p:xfrm>
        <a:graphic>
          <a:graphicData uri="http://schemas.openxmlformats.org/presentationml/2006/ole">
            <p:oleObj spid="_x0000_s37891" name="Drawing" r:id="rId4" imgW="92584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891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389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8914" name="Object 12"/>
          <p:cNvGraphicFramePr>
            <a:graphicFrameLocks noChangeAspect="1"/>
          </p:cNvGraphicFramePr>
          <p:nvPr/>
        </p:nvGraphicFramePr>
        <p:xfrm>
          <a:off x="8594725" y="6388100"/>
          <a:ext cx="419100" cy="312738"/>
        </p:xfrm>
        <a:graphic>
          <a:graphicData uri="http://schemas.openxmlformats.org/presentationml/2006/ole">
            <p:oleObj spid="_x0000_s38914" name="Drawing" r:id="rId3" imgW="419040" imgH="312480" progId="Presentations.Drawing.18">
              <p:embed/>
            </p:oleObj>
          </a:graphicData>
        </a:graphic>
      </p:graphicFrame>
      <p:graphicFrame>
        <p:nvGraphicFramePr>
          <p:cNvPr id="38915" name="Object 4"/>
          <p:cNvGraphicFramePr>
            <a:graphicFrameLocks noChangeAspect="1"/>
          </p:cNvGraphicFramePr>
          <p:nvPr/>
        </p:nvGraphicFramePr>
        <p:xfrm>
          <a:off x="322263" y="2263775"/>
          <a:ext cx="8574087" cy="4067175"/>
        </p:xfrm>
        <a:graphic>
          <a:graphicData uri="http://schemas.openxmlformats.org/presentationml/2006/ole">
            <p:oleObj spid="_x0000_s38915" name="Drawing" r:id="rId4" imgW="92278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994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399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9938" name="Object 12"/>
          <p:cNvGraphicFramePr>
            <a:graphicFrameLocks noChangeAspect="1"/>
          </p:cNvGraphicFramePr>
          <p:nvPr/>
        </p:nvGraphicFramePr>
        <p:xfrm>
          <a:off x="8594725" y="6388100"/>
          <a:ext cx="419100" cy="312738"/>
        </p:xfrm>
        <a:graphic>
          <a:graphicData uri="http://schemas.openxmlformats.org/presentationml/2006/ole">
            <p:oleObj spid="_x0000_s39938" name="Drawing" r:id="rId3" imgW="419040" imgH="312480" progId="Presentations.Drawing.18">
              <p:embed/>
            </p:oleObj>
          </a:graphicData>
        </a:graphic>
      </p:graphicFrame>
      <p:graphicFrame>
        <p:nvGraphicFramePr>
          <p:cNvPr id="39939" name="Object 4"/>
          <p:cNvGraphicFramePr>
            <a:graphicFrameLocks noChangeAspect="1"/>
          </p:cNvGraphicFramePr>
          <p:nvPr/>
        </p:nvGraphicFramePr>
        <p:xfrm>
          <a:off x="322263" y="2263775"/>
          <a:ext cx="8580437" cy="4067175"/>
        </p:xfrm>
        <a:graphic>
          <a:graphicData uri="http://schemas.openxmlformats.org/presentationml/2006/ole">
            <p:oleObj spid="_x0000_s39939" name="Drawing" r:id="rId4" imgW="923544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1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 exposures</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4"/>
          <p:cNvGraphicFramePr>
            <a:graphicFrameLocks noChangeAspect="1"/>
          </p:cNvGraphicFramePr>
          <p:nvPr/>
        </p:nvGraphicFramePr>
        <p:xfrm>
          <a:off x="322263" y="2263775"/>
          <a:ext cx="8570912" cy="2844800"/>
        </p:xfrm>
        <a:graphic>
          <a:graphicData uri="http://schemas.openxmlformats.org/presentationml/2006/ole">
            <p:oleObj spid="_x0000_s4098" name="Drawing" r:id="rId3" imgW="8862120" imgH="2941200" progId="Presentations.Drawing.18">
              <p:embed/>
            </p:oleObj>
          </a:graphicData>
        </a:graphic>
      </p:graphicFrame>
      <p:graphicFrame>
        <p:nvGraphicFramePr>
          <p:cNvPr id="4099" name="Object 12"/>
          <p:cNvGraphicFramePr>
            <a:graphicFrameLocks noChangeAspect="1"/>
          </p:cNvGraphicFramePr>
          <p:nvPr/>
        </p:nvGraphicFramePr>
        <p:xfrm>
          <a:off x="8594725" y="6388100"/>
          <a:ext cx="419100" cy="312738"/>
        </p:xfrm>
        <a:graphic>
          <a:graphicData uri="http://schemas.openxmlformats.org/presentationml/2006/ole">
            <p:oleObj spid="_x0000_s4099"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096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62" name="Object 12"/>
          <p:cNvGraphicFramePr>
            <a:graphicFrameLocks noChangeAspect="1"/>
          </p:cNvGraphicFramePr>
          <p:nvPr/>
        </p:nvGraphicFramePr>
        <p:xfrm>
          <a:off x="8594725" y="6388100"/>
          <a:ext cx="419100" cy="312738"/>
        </p:xfrm>
        <a:graphic>
          <a:graphicData uri="http://schemas.openxmlformats.org/presentationml/2006/ole">
            <p:oleObj spid="_x0000_s40962" name="Drawing" r:id="rId3" imgW="419040" imgH="312480" progId="Presentations.Drawing.18">
              <p:embed/>
            </p:oleObj>
          </a:graphicData>
        </a:graphic>
      </p:graphicFrame>
      <p:graphicFrame>
        <p:nvGraphicFramePr>
          <p:cNvPr id="40963" name="Object 4"/>
          <p:cNvGraphicFramePr>
            <a:graphicFrameLocks noChangeAspect="1"/>
          </p:cNvGraphicFramePr>
          <p:nvPr/>
        </p:nvGraphicFramePr>
        <p:xfrm>
          <a:off x="322263" y="2263775"/>
          <a:ext cx="8580437" cy="4067175"/>
        </p:xfrm>
        <a:graphic>
          <a:graphicData uri="http://schemas.openxmlformats.org/presentationml/2006/ole">
            <p:oleObj spid="_x0000_s40963" name="Drawing" r:id="rId4" imgW="923544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198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1986" name="Object 12"/>
          <p:cNvGraphicFramePr>
            <a:graphicFrameLocks noChangeAspect="1"/>
          </p:cNvGraphicFramePr>
          <p:nvPr/>
        </p:nvGraphicFramePr>
        <p:xfrm>
          <a:off x="8594725" y="6388100"/>
          <a:ext cx="419100" cy="312738"/>
        </p:xfrm>
        <a:graphic>
          <a:graphicData uri="http://schemas.openxmlformats.org/presentationml/2006/ole">
            <p:oleObj spid="_x0000_s41986" name="Drawing" r:id="rId3" imgW="419040" imgH="312480" progId="Presentations.Drawing.18">
              <p:embed/>
            </p:oleObj>
          </a:graphicData>
        </a:graphic>
      </p:graphicFrame>
      <p:graphicFrame>
        <p:nvGraphicFramePr>
          <p:cNvPr id="41987" name="Object 4"/>
          <p:cNvGraphicFramePr>
            <a:graphicFrameLocks noChangeAspect="1"/>
          </p:cNvGraphicFramePr>
          <p:nvPr/>
        </p:nvGraphicFramePr>
        <p:xfrm>
          <a:off x="322263" y="2263775"/>
          <a:ext cx="8556625" cy="3402013"/>
        </p:xfrm>
        <a:graphic>
          <a:graphicData uri="http://schemas.openxmlformats.org/presentationml/2006/ole">
            <p:oleObj spid="_x0000_s41987" name="Drawing" r:id="rId4" imgW="9227880" imgH="3665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301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3010" name="Object 12"/>
          <p:cNvGraphicFramePr>
            <a:graphicFrameLocks noChangeAspect="1"/>
          </p:cNvGraphicFramePr>
          <p:nvPr/>
        </p:nvGraphicFramePr>
        <p:xfrm>
          <a:off x="8594725" y="6388100"/>
          <a:ext cx="419100" cy="312738"/>
        </p:xfrm>
        <a:graphic>
          <a:graphicData uri="http://schemas.openxmlformats.org/presentationml/2006/ole">
            <p:oleObj spid="_x0000_s43010" name="Drawing" r:id="rId3" imgW="419040" imgH="312480" progId="Presentations.Drawing.18">
              <p:embed/>
            </p:oleObj>
          </a:graphicData>
        </a:graphic>
      </p:graphicFrame>
      <p:graphicFrame>
        <p:nvGraphicFramePr>
          <p:cNvPr id="43011" name="Object 4"/>
          <p:cNvGraphicFramePr>
            <a:graphicFrameLocks noChangeAspect="1"/>
          </p:cNvGraphicFramePr>
          <p:nvPr/>
        </p:nvGraphicFramePr>
        <p:xfrm>
          <a:off x="322263" y="2263775"/>
          <a:ext cx="8602662" cy="4081463"/>
        </p:xfrm>
        <a:graphic>
          <a:graphicData uri="http://schemas.openxmlformats.org/presentationml/2006/ole">
            <p:oleObj spid="_x0000_s43011" name="Drawing" r:id="rId4" imgW="92278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403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4034" name="Object 12"/>
          <p:cNvGraphicFramePr>
            <a:graphicFrameLocks noChangeAspect="1"/>
          </p:cNvGraphicFramePr>
          <p:nvPr/>
        </p:nvGraphicFramePr>
        <p:xfrm>
          <a:off x="8594725" y="6388100"/>
          <a:ext cx="419100" cy="312738"/>
        </p:xfrm>
        <a:graphic>
          <a:graphicData uri="http://schemas.openxmlformats.org/presentationml/2006/ole">
            <p:oleObj spid="_x0000_s44034" name="Drawing" r:id="rId3" imgW="419040" imgH="312480" progId="Presentations.Drawing.18">
              <p:embed/>
            </p:oleObj>
          </a:graphicData>
        </a:graphic>
      </p:graphicFrame>
      <p:graphicFrame>
        <p:nvGraphicFramePr>
          <p:cNvPr id="44035" name="Object 4"/>
          <p:cNvGraphicFramePr>
            <a:graphicFrameLocks noChangeAspect="1"/>
          </p:cNvGraphicFramePr>
          <p:nvPr/>
        </p:nvGraphicFramePr>
        <p:xfrm>
          <a:off x="322263" y="2263775"/>
          <a:ext cx="8574087" cy="3735388"/>
        </p:xfrm>
        <a:graphic>
          <a:graphicData uri="http://schemas.openxmlformats.org/presentationml/2006/ole">
            <p:oleObj spid="_x0000_s44035" name="Drawing" r:id="rId4" imgW="9227880" imgH="4015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506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5058" name="Object 12"/>
          <p:cNvGraphicFramePr>
            <a:graphicFrameLocks noChangeAspect="1"/>
          </p:cNvGraphicFramePr>
          <p:nvPr/>
        </p:nvGraphicFramePr>
        <p:xfrm>
          <a:off x="8594725" y="6388100"/>
          <a:ext cx="419100" cy="312738"/>
        </p:xfrm>
        <a:graphic>
          <a:graphicData uri="http://schemas.openxmlformats.org/presentationml/2006/ole">
            <p:oleObj spid="_x0000_s45058" name="Drawing" r:id="rId3" imgW="419040" imgH="312480" progId="Presentations.Drawing.18">
              <p:embed/>
            </p:oleObj>
          </a:graphicData>
        </a:graphic>
      </p:graphicFrame>
      <p:graphicFrame>
        <p:nvGraphicFramePr>
          <p:cNvPr id="45059" name="Object 4"/>
          <p:cNvGraphicFramePr>
            <a:graphicFrameLocks noChangeAspect="1"/>
          </p:cNvGraphicFramePr>
          <p:nvPr/>
        </p:nvGraphicFramePr>
        <p:xfrm>
          <a:off x="322263" y="2263775"/>
          <a:ext cx="8575675" cy="4359275"/>
        </p:xfrm>
        <a:graphic>
          <a:graphicData uri="http://schemas.openxmlformats.org/presentationml/2006/ole">
            <p:oleObj spid="_x0000_s45059" name="Drawing" r:id="rId4" imgW="9227880" imgH="4686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608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460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6082" name="Object 12"/>
          <p:cNvGraphicFramePr>
            <a:graphicFrameLocks noChangeAspect="1"/>
          </p:cNvGraphicFramePr>
          <p:nvPr/>
        </p:nvGraphicFramePr>
        <p:xfrm>
          <a:off x="8594725" y="6388100"/>
          <a:ext cx="419100" cy="312738"/>
        </p:xfrm>
        <a:graphic>
          <a:graphicData uri="http://schemas.openxmlformats.org/presentationml/2006/ole">
            <p:oleObj spid="_x0000_s46082" name="Drawing" r:id="rId3" imgW="419040" imgH="312480" progId="Presentations.Drawing.18">
              <p:embed/>
            </p:oleObj>
          </a:graphicData>
        </a:graphic>
      </p:graphicFrame>
      <p:graphicFrame>
        <p:nvGraphicFramePr>
          <p:cNvPr id="46083" name="Object 4"/>
          <p:cNvGraphicFramePr>
            <a:graphicFrameLocks noChangeAspect="1"/>
          </p:cNvGraphicFramePr>
          <p:nvPr/>
        </p:nvGraphicFramePr>
        <p:xfrm>
          <a:off x="322263" y="2263775"/>
          <a:ext cx="8574087" cy="4067175"/>
        </p:xfrm>
        <a:graphic>
          <a:graphicData uri="http://schemas.openxmlformats.org/presentationml/2006/ole">
            <p:oleObj spid="_x0000_s46083" name="Drawing" r:id="rId4" imgW="92278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710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7106" name="Object 12"/>
          <p:cNvGraphicFramePr>
            <a:graphicFrameLocks noChangeAspect="1"/>
          </p:cNvGraphicFramePr>
          <p:nvPr/>
        </p:nvGraphicFramePr>
        <p:xfrm>
          <a:off x="8594725" y="6388100"/>
          <a:ext cx="419100" cy="312738"/>
        </p:xfrm>
        <a:graphic>
          <a:graphicData uri="http://schemas.openxmlformats.org/presentationml/2006/ole">
            <p:oleObj spid="_x0000_s47106" name="Drawing" r:id="rId3" imgW="419040" imgH="312480" progId="Presentations.Drawing.18">
              <p:embed/>
            </p:oleObj>
          </a:graphicData>
        </a:graphic>
      </p:graphicFrame>
      <p:graphicFrame>
        <p:nvGraphicFramePr>
          <p:cNvPr id="47107" name="Object 4"/>
          <p:cNvGraphicFramePr>
            <a:graphicFrameLocks noChangeAspect="1"/>
          </p:cNvGraphicFramePr>
          <p:nvPr/>
        </p:nvGraphicFramePr>
        <p:xfrm>
          <a:off x="322263" y="2263775"/>
          <a:ext cx="8599487" cy="4079875"/>
        </p:xfrm>
        <a:graphic>
          <a:graphicData uri="http://schemas.openxmlformats.org/presentationml/2006/ole">
            <p:oleObj spid="_x0000_s47107" name="Drawing" r:id="rId4" imgW="92278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813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500" b="1" i="1" smtClean="0">
                <a:solidFill>
                  <a:srgbClr val="0000FF"/>
                </a:solidFill>
                <a:latin typeface="Tahoma" pitchFamily="34" charset="0"/>
              </a:rPr>
              <a:t>digitale media: websites, e-mailings, social media, e.d.</a:t>
            </a: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8130" name="Object 12"/>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8">
              <p:embed/>
            </p:oleObj>
          </a:graphicData>
        </a:graphic>
      </p:graphicFrame>
      <p:graphicFrame>
        <p:nvGraphicFramePr>
          <p:cNvPr id="48131" name="Object 4"/>
          <p:cNvGraphicFramePr>
            <a:graphicFrameLocks noChangeAspect="1"/>
          </p:cNvGraphicFramePr>
          <p:nvPr/>
        </p:nvGraphicFramePr>
        <p:xfrm>
          <a:off x="322263" y="2263775"/>
          <a:ext cx="8574087" cy="4067175"/>
        </p:xfrm>
        <a:graphic>
          <a:graphicData uri="http://schemas.openxmlformats.org/presentationml/2006/ole">
            <p:oleObj spid="_x0000_s48131" name="Drawing" r:id="rId4" imgW="92278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915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buitenmedia</a:t>
            </a:r>
          </a:p>
        </p:txBody>
      </p:sp>
      <p:sp>
        <p:nvSpPr>
          <p:cNvPr id="491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9154" name="Object 12"/>
          <p:cNvGraphicFramePr>
            <a:graphicFrameLocks noChangeAspect="1"/>
          </p:cNvGraphicFramePr>
          <p:nvPr/>
        </p:nvGraphicFramePr>
        <p:xfrm>
          <a:off x="8594725" y="6388100"/>
          <a:ext cx="419100" cy="312738"/>
        </p:xfrm>
        <a:graphic>
          <a:graphicData uri="http://schemas.openxmlformats.org/presentationml/2006/ole">
            <p:oleObj spid="_x0000_s49154" name="Drawing" r:id="rId3" imgW="419040" imgH="312480" progId="Presentations.Drawing.18">
              <p:embed/>
            </p:oleObj>
          </a:graphicData>
        </a:graphic>
      </p:graphicFrame>
      <p:graphicFrame>
        <p:nvGraphicFramePr>
          <p:cNvPr id="49155" name="Object 4"/>
          <p:cNvGraphicFramePr>
            <a:graphicFrameLocks noChangeAspect="1"/>
          </p:cNvGraphicFramePr>
          <p:nvPr/>
        </p:nvGraphicFramePr>
        <p:xfrm>
          <a:off x="322263" y="2263775"/>
          <a:ext cx="8589962" cy="4054475"/>
        </p:xfrm>
        <a:graphic>
          <a:graphicData uri="http://schemas.openxmlformats.org/presentationml/2006/ole">
            <p:oleObj spid="_x0000_s49155" name="Drawing" r:id="rId4" imgW="9227880" imgH="4350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018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buitenmedia</a:t>
            </a:r>
          </a:p>
        </p:txBody>
      </p:sp>
      <p:sp>
        <p:nvSpPr>
          <p:cNvPr id="501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0178" name="Object 12"/>
          <p:cNvGraphicFramePr>
            <a:graphicFrameLocks noChangeAspect="1"/>
          </p:cNvGraphicFramePr>
          <p:nvPr/>
        </p:nvGraphicFramePr>
        <p:xfrm>
          <a:off x="8594725" y="6388100"/>
          <a:ext cx="419100" cy="312738"/>
        </p:xfrm>
        <a:graphic>
          <a:graphicData uri="http://schemas.openxmlformats.org/presentationml/2006/ole">
            <p:oleObj spid="_x0000_s50178" name="Drawing" r:id="rId3" imgW="419040" imgH="312480" progId="Presentations.Drawing.18">
              <p:embed/>
            </p:oleObj>
          </a:graphicData>
        </a:graphic>
      </p:graphicFrame>
      <p:graphicFrame>
        <p:nvGraphicFramePr>
          <p:cNvPr id="50179" name="Object 4"/>
          <p:cNvGraphicFramePr>
            <a:graphicFrameLocks noChangeAspect="1"/>
          </p:cNvGraphicFramePr>
          <p:nvPr/>
        </p:nvGraphicFramePr>
        <p:xfrm>
          <a:off x="322263" y="2263775"/>
          <a:ext cx="8308975" cy="4435475"/>
        </p:xfrm>
        <a:graphic>
          <a:graphicData uri="http://schemas.openxmlformats.org/presentationml/2006/ole">
            <p:oleObj spid="_x0000_s50179" name="Drawing" r:id="rId4" imgW="87933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12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 exposures</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12"/>
          <p:cNvGraphicFramePr>
            <a:graphicFrameLocks noChangeAspect="1"/>
          </p:cNvGraphicFramePr>
          <p:nvPr/>
        </p:nvGraphicFramePr>
        <p:xfrm>
          <a:off x="112713" y="6388100"/>
          <a:ext cx="419100" cy="312738"/>
        </p:xfrm>
        <a:graphic>
          <a:graphicData uri="http://schemas.openxmlformats.org/presentationml/2006/ole">
            <p:oleObj spid="_x0000_s5122" name="Drawing" r:id="rId3" imgW="419040" imgH="312480" progId="Presentations.Drawing.18">
              <p:embed/>
            </p:oleObj>
          </a:graphicData>
        </a:graphic>
      </p:graphicFrame>
      <p:graphicFrame>
        <p:nvGraphicFramePr>
          <p:cNvPr id="5123" name="Object 4"/>
          <p:cNvGraphicFramePr>
            <a:graphicFrameLocks noChangeAspect="1"/>
          </p:cNvGraphicFramePr>
          <p:nvPr/>
        </p:nvGraphicFramePr>
        <p:xfrm>
          <a:off x="573088" y="2263775"/>
          <a:ext cx="8308975" cy="4195763"/>
        </p:xfrm>
        <a:graphic>
          <a:graphicData uri="http://schemas.openxmlformats.org/presentationml/2006/ole">
            <p:oleObj spid="_x0000_s5123" name="Drawing" r:id="rId4" imgW="9167040" imgH="4625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120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buitenmedia</a:t>
            </a:r>
          </a:p>
        </p:txBody>
      </p:sp>
      <p:sp>
        <p:nvSpPr>
          <p:cNvPr id="512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02" name="Object 12"/>
          <p:cNvGraphicFramePr>
            <a:graphicFrameLocks noChangeAspect="1"/>
          </p:cNvGraphicFramePr>
          <p:nvPr/>
        </p:nvGraphicFramePr>
        <p:xfrm>
          <a:off x="8594725" y="6388100"/>
          <a:ext cx="419100" cy="312738"/>
        </p:xfrm>
        <a:graphic>
          <a:graphicData uri="http://schemas.openxmlformats.org/presentationml/2006/ole">
            <p:oleObj spid="_x0000_s51202" name="Drawing" r:id="rId3" imgW="419040" imgH="312480" progId="Presentations.Drawing.18">
              <p:embed/>
            </p:oleObj>
          </a:graphicData>
        </a:graphic>
      </p:graphicFrame>
      <p:graphicFrame>
        <p:nvGraphicFramePr>
          <p:cNvPr id="51203" name="Object 4"/>
          <p:cNvGraphicFramePr>
            <a:graphicFrameLocks noChangeAspect="1"/>
          </p:cNvGraphicFramePr>
          <p:nvPr/>
        </p:nvGraphicFramePr>
        <p:xfrm>
          <a:off x="322263" y="2263775"/>
          <a:ext cx="8542337" cy="3721100"/>
        </p:xfrm>
        <a:graphic>
          <a:graphicData uri="http://schemas.openxmlformats.org/presentationml/2006/ole">
            <p:oleObj spid="_x0000_s51203" name="Drawing" r:id="rId4" imgW="9227880" imgH="4015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222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bioscoop</a:t>
            </a:r>
          </a:p>
        </p:txBody>
      </p:sp>
      <p:sp>
        <p:nvSpPr>
          <p:cNvPr id="522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2226" name="Object 12"/>
          <p:cNvGraphicFramePr>
            <a:graphicFrameLocks noChangeAspect="1"/>
          </p:cNvGraphicFramePr>
          <p:nvPr/>
        </p:nvGraphicFramePr>
        <p:xfrm>
          <a:off x="8594725" y="6388100"/>
          <a:ext cx="419100" cy="312738"/>
        </p:xfrm>
        <a:graphic>
          <a:graphicData uri="http://schemas.openxmlformats.org/presentationml/2006/ole">
            <p:oleObj spid="_x0000_s52226" name="Drawing" r:id="rId3" imgW="419040" imgH="312480" progId="Presentations.Drawing.18">
              <p:embed/>
            </p:oleObj>
          </a:graphicData>
        </a:graphic>
      </p:graphicFrame>
      <p:graphicFrame>
        <p:nvGraphicFramePr>
          <p:cNvPr id="52227" name="Object 4"/>
          <p:cNvGraphicFramePr>
            <a:graphicFrameLocks noChangeAspect="1"/>
          </p:cNvGraphicFramePr>
          <p:nvPr/>
        </p:nvGraphicFramePr>
        <p:xfrm>
          <a:off x="322263" y="2263775"/>
          <a:ext cx="8558212" cy="3732213"/>
        </p:xfrm>
        <a:graphic>
          <a:graphicData uri="http://schemas.openxmlformats.org/presentationml/2006/ole">
            <p:oleObj spid="_x0000_s52227" name="Drawing" r:id="rId4" imgW="9220320" imgH="4015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32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reclameartikelen zoals premiums e.d. </a:t>
            </a:r>
          </a:p>
        </p:txBody>
      </p:sp>
      <p:sp>
        <p:nvSpPr>
          <p:cNvPr id="532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3250" name="Object 12"/>
          <p:cNvGraphicFramePr>
            <a:graphicFrameLocks noChangeAspect="1"/>
          </p:cNvGraphicFramePr>
          <p:nvPr/>
        </p:nvGraphicFramePr>
        <p:xfrm>
          <a:off x="8594725" y="6388100"/>
          <a:ext cx="419100" cy="312738"/>
        </p:xfrm>
        <a:graphic>
          <a:graphicData uri="http://schemas.openxmlformats.org/presentationml/2006/ole">
            <p:oleObj spid="_x0000_s53250" name="Drawing" r:id="rId3" imgW="419040" imgH="312480" progId="Presentations.Drawing.18">
              <p:embed/>
            </p:oleObj>
          </a:graphicData>
        </a:graphic>
      </p:graphicFrame>
      <p:graphicFrame>
        <p:nvGraphicFramePr>
          <p:cNvPr id="53251" name="Object 4"/>
          <p:cNvGraphicFramePr>
            <a:graphicFrameLocks noChangeAspect="1"/>
          </p:cNvGraphicFramePr>
          <p:nvPr/>
        </p:nvGraphicFramePr>
        <p:xfrm>
          <a:off x="322263" y="2263775"/>
          <a:ext cx="8556625" cy="3402013"/>
        </p:xfrm>
        <a:graphic>
          <a:graphicData uri="http://schemas.openxmlformats.org/presentationml/2006/ole">
            <p:oleObj spid="_x0000_s53251" name="Drawing" r:id="rId4" imgW="9227880" imgH="3665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42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reclameartikelen zoals premiums e.d. </a:t>
            </a:r>
          </a:p>
        </p:txBody>
      </p:sp>
      <p:sp>
        <p:nvSpPr>
          <p:cNvPr id="542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4274" name="Object 12"/>
          <p:cNvGraphicFramePr>
            <a:graphicFrameLocks noChangeAspect="1"/>
          </p:cNvGraphicFramePr>
          <p:nvPr/>
        </p:nvGraphicFramePr>
        <p:xfrm>
          <a:off x="8594725" y="6388100"/>
          <a:ext cx="419100" cy="312738"/>
        </p:xfrm>
        <a:graphic>
          <a:graphicData uri="http://schemas.openxmlformats.org/presentationml/2006/ole">
            <p:oleObj spid="_x0000_s54274" name="Drawing" r:id="rId3" imgW="419040" imgH="312480" progId="Presentations.Drawing.18">
              <p:embed/>
            </p:oleObj>
          </a:graphicData>
        </a:graphic>
      </p:graphicFrame>
      <p:graphicFrame>
        <p:nvGraphicFramePr>
          <p:cNvPr id="54275" name="Object 4"/>
          <p:cNvGraphicFramePr>
            <a:graphicFrameLocks noChangeAspect="1"/>
          </p:cNvGraphicFramePr>
          <p:nvPr/>
        </p:nvGraphicFramePr>
        <p:xfrm>
          <a:off x="322263" y="2263775"/>
          <a:ext cx="8574087" cy="4067175"/>
        </p:xfrm>
        <a:graphic>
          <a:graphicData uri="http://schemas.openxmlformats.org/presentationml/2006/ole">
            <p:oleObj spid="_x0000_s54275" name="Drawing" r:id="rId4" imgW="92278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53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brievenbus-  en mailboxreclame</a:t>
            </a:r>
          </a:p>
        </p:txBody>
      </p:sp>
      <p:sp>
        <p:nvSpPr>
          <p:cNvPr id="553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5298" name="Object 12"/>
          <p:cNvGraphicFramePr>
            <a:graphicFrameLocks noChangeAspect="1"/>
          </p:cNvGraphicFramePr>
          <p:nvPr/>
        </p:nvGraphicFramePr>
        <p:xfrm>
          <a:off x="8594725" y="6388100"/>
          <a:ext cx="419100" cy="312738"/>
        </p:xfrm>
        <a:graphic>
          <a:graphicData uri="http://schemas.openxmlformats.org/presentationml/2006/ole">
            <p:oleObj spid="_x0000_s55298" name="Drawing" r:id="rId3" imgW="419040" imgH="312480" progId="Presentations.Drawing.18">
              <p:embed/>
            </p:oleObj>
          </a:graphicData>
        </a:graphic>
      </p:graphicFrame>
      <p:graphicFrame>
        <p:nvGraphicFramePr>
          <p:cNvPr id="55299" name="Object 4"/>
          <p:cNvGraphicFramePr>
            <a:graphicFrameLocks noChangeAspect="1"/>
          </p:cNvGraphicFramePr>
          <p:nvPr/>
        </p:nvGraphicFramePr>
        <p:xfrm>
          <a:off x="322263" y="2263775"/>
          <a:ext cx="8574087" cy="4067175"/>
        </p:xfrm>
        <a:graphic>
          <a:graphicData uri="http://schemas.openxmlformats.org/presentationml/2006/ole">
            <p:oleObj spid="_x0000_s55299" name="Drawing" r:id="rId4" imgW="922788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614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 exposures</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4"/>
          <p:cNvGraphicFramePr>
            <a:graphicFrameLocks noChangeAspect="1"/>
          </p:cNvGraphicFramePr>
          <p:nvPr/>
        </p:nvGraphicFramePr>
        <p:xfrm>
          <a:off x="322263" y="2263775"/>
          <a:ext cx="8585200" cy="3890963"/>
        </p:xfrm>
        <a:graphic>
          <a:graphicData uri="http://schemas.openxmlformats.org/presentationml/2006/ole">
            <p:oleObj spid="_x0000_s6146" name="Drawing" r:id="rId3" imgW="8862120" imgH="4015800" progId="Presentations.Drawing.18">
              <p:embed/>
            </p:oleObj>
          </a:graphicData>
        </a:graphic>
      </p:graphicFrame>
      <p:graphicFrame>
        <p:nvGraphicFramePr>
          <p:cNvPr id="6147" name="Object 12"/>
          <p:cNvGraphicFramePr>
            <a:graphicFrameLocks noChangeAspect="1"/>
          </p:cNvGraphicFramePr>
          <p:nvPr/>
        </p:nvGraphicFramePr>
        <p:xfrm>
          <a:off x="8594725" y="6388100"/>
          <a:ext cx="419100" cy="312738"/>
        </p:xfrm>
        <a:graphic>
          <a:graphicData uri="http://schemas.openxmlformats.org/presentationml/2006/ole">
            <p:oleObj spid="_x0000_s6147"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717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 exposures</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4"/>
          <p:cNvGraphicFramePr>
            <a:graphicFrameLocks noChangeAspect="1"/>
          </p:cNvGraphicFramePr>
          <p:nvPr/>
        </p:nvGraphicFramePr>
        <p:xfrm>
          <a:off x="322263" y="2263775"/>
          <a:ext cx="8585200" cy="3195638"/>
        </p:xfrm>
        <a:graphic>
          <a:graphicData uri="http://schemas.openxmlformats.org/presentationml/2006/ole">
            <p:oleObj spid="_x0000_s7170" name="Drawing" r:id="rId3" imgW="8862120" imgH="3299400" progId="Presentations.Drawing.18">
              <p:embed/>
            </p:oleObj>
          </a:graphicData>
        </a:graphic>
      </p:graphicFrame>
      <p:graphicFrame>
        <p:nvGraphicFramePr>
          <p:cNvPr id="7171" name="Object 12"/>
          <p:cNvGraphicFramePr>
            <a:graphicFrameLocks noChangeAspect="1"/>
          </p:cNvGraphicFramePr>
          <p:nvPr/>
        </p:nvGraphicFramePr>
        <p:xfrm>
          <a:off x="8594725" y="6388100"/>
          <a:ext cx="419100" cy="312738"/>
        </p:xfrm>
        <a:graphic>
          <a:graphicData uri="http://schemas.openxmlformats.org/presentationml/2006/ole">
            <p:oleObj spid="_x0000_s7171"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819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 exposures</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4"/>
          <p:cNvGraphicFramePr>
            <a:graphicFrameLocks noChangeAspect="1"/>
          </p:cNvGraphicFramePr>
          <p:nvPr/>
        </p:nvGraphicFramePr>
        <p:xfrm>
          <a:off x="322263" y="2201863"/>
          <a:ext cx="8585200" cy="4386262"/>
        </p:xfrm>
        <a:graphic>
          <a:graphicData uri="http://schemas.openxmlformats.org/presentationml/2006/ole">
            <p:oleObj spid="_x0000_s8194" name="Drawing" r:id="rId3" imgW="9113400" imgH="4655880" progId="Presentations.Drawing.18">
              <p:embed/>
            </p:oleObj>
          </a:graphicData>
        </a:graphic>
      </p:graphicFrame>
      <p:graphicFrame>
        <p:nvGraphicFramePr>
          <p:cNvPr id="8195" name="Object 12"/>
          <p:cNvGraphicFramePr>
            <a:graphicFrameLocks noChangeAspect="1"/>
          </p:cNvGraphicFramePr>
          <p:nvPr/>
        </p:nvGraphicFramePr>
        <p:xfrm>
          <a:off x="8594725" y="6388100"/>
          <a:ext cx="419100" cy="312738"/>
        </p:xfrm>
        <a:graphic>
          <a:graphicData uri="http://schemas.openxmlformats.org/presentationml/2006/ole">
            <p:oleObj spid="_x0000_s8195"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922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Mediakeuze:</a:t>
            </a:r>
          </a:p>
          <a:p>
            <a:pPr algn="ctr" eaLnBrk="1" hangingPunct="1">
              <a:buFontTx/>
              <a:buNone/>
            </a:pPr>
            <a:r>
              <a:rPr lang="en-US" sz="2700" b="1" i="1" smtClean="0">
                <a:solidFill>
                  <a:srgbClr val="0000FF"/>
                </a:solidFill>
                <a:latin typeface="Tahoma" pitchFamily="34" charset="0"/>
              </a:rPr>
              <a:t>media exposures</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4"/>
          <p:cNvGraphicFramePr>
            <a:graphicFrameLocks noChangeAspect="1"/>
          </p:cNvGraphicFramePr>
          <p:nvPr/>
        </p:nvGraphicFramePr>
        <p:xfrm>
          <a:off x="322263" y="2263775"/>
          <a:ext cx="8585200" cy="3894138"/>
        </p:xfrm>
        <a:graphic>
          <a:graphicData uri="http://schemas.openxmlformats.org/presentationml/2006/ole">
            <p:oleObj spid="_x0000_s9218" name="Drawing" r:id="rId3" imgW="8854560" imgH="4015800" progId="Presentations.Drawing.18">
              <p:embed/>
            </p:oleObj>
          </a:graphicData>
        </a:graphic>
      </p:graphicFrame>
      <p:graphicFrame>
        <p:nvGraphicFramePr>
          <p:cNvPr id="9219" name="Object 12"/>
          <p:cNvGraphicFramePr>
            <a:graphicFrameLocks noChangeAspect="1"/>
          </p:cNvGraphicFramePr>
          <p:nvPr/>
        </p:nvGraphicFramePr>
        <p:xfrm>
          <a:off x="8594725" y="6388100"/>
          <a:ext cx="419100" cy="312738"/>
        </p:xfrm>
        <a:graphic>
          <a:graphicData uri="http://schemas.openxmlformats.org/presentationml/2006/ole">
            <p:oleObj spid="_x0000_s9219"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3255</TotalTime>
  <Words>352</Words>
  <Application>Microsoft Office PowerPoint</Application>
  <PresentationFormat>On-screen Show (4:3)</PresentationFormat>
  <Paragraphs>160</Paragraphs>
  <Slides>54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60" baseType="lpstr">
      <vt:lpstr>Arial</vt:lpstr>
      <vt:lpstr>Calibri</vt:lpstr>
      <vt:lpstr>Tahoma</vt:lpstr>
      <vt:lpstr>Dunes</vt:lpstr>
      <vt:lpstr>Presentations X6 Drawing</vt:lpstr>
      <vt:lpstr>Presentations X8 Drawing</vt:lpstr>
      <vt:lpstr>MARKETINGCOMMUNICATIE / 10A</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3R_Marketingcommunicatie_10A_mediakeuze_1</dc:title>
  <dc:subject>Marketing communicatie</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178</cp:revision>
  <dcterms:created xsi:type="dcterms:W3CDTF">2015-09-06T15:15:23Z</dcterms:created>
  <dcterms:modified xsi:type="dcterms:W3CDTF">2020-02-07T18:19:25Z</dcterms:modified>
  <cp:category>Gebaseerd op Marketing communicatiestrategie van K. Floor, F. van Raaij, M. Bouwman;Grondslagen van de Marketing van B. Verhage;Ph. Kotler's Principles of marketing;en diverse materialen van R. Reinhardt.</cp:category>
</cp:coreProperties>
</file>