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5"/>
  </p:notesMasterIdLst>
  <p:sldIdLst>
    <p:sldId id="256" r:id="rId2"/>
    <p:sldId id="748" r:id="rId3"/>
    <p:sldId id="879" r:id="rId4"/>
    <p:sldId id="880" r:id="rId5"/>
    <p:sldId id="881" r:id="rId6"/>
    <p:sldId id="882" r:id="rId7"/>
    <p:sldId id="883" r:id="rId8"/>
    <p:sldId id="884" r:id="rId9"/>
    <p:sldId id="885" r:id="rId10"/>
    <p:sldId id="886" r:id="rId11"/>
    <p:sldId id="887" r:id="rId12"/>
    <p:sldId id="888" r:id="rId13"/>
    <p:sldId id="889" r:id="rId14"/>
    <p:sldId id="890" r:id="rId15"/>
    <p:sldId id="891" r:id="rId16"/>
    <p:sldId id="892" r:id="rId17"/>
    <p:sldId id="893" r:id="rId18"/>
    <p:sldId id="894" r:id="rId19"/>
    <p:sldId id="895" r:id="rId20"/>
    <p:sldId id="896" r:id="rId21"/>
    <p:sldId id="897" r:id="rId22"/>
    <p:sldId id="898" r:id="rId23"/>
    <p:sldId id="899" r:id="rId24"/>
    <p:sldId id="900" r:id="rId25"/>
    <p:sldId id="901" r:id="rId26"/>
    <p:sldId id="902" r:id="rId27"/>
    <p:sldId id="903" r:id="rId28"/>
    <p:sldId id="904" r:id="rId29"/>
    <p:sldId id="905" r:id="rId30"/>
    <p:sldId id="906" r:id="rId31"/>
    <p:sldId id="907" r:id="rId32"/>
    <p:sldId id="908" r:id="rId33"/>
    <p:sldId id="909" r:id="rId34"/>
    <p:sldId id="910" r:id="rId35"/>
    <p:sldId id="911" r:id="rId36"/>
    <p:sldId id="912" r:id="rId37"/>
    <p:sldId id="913" r:id="rId38"/>
    <p:sldId id="914" r:id="rId39"/>
    <p:sldId id="915" r:id="rId40"/>
    <p:sldId id="916" r:id="rId41"/>
    <p:sldId id="917" r:id="rId42"/>
    <p:sldId id="918" r:id="rId43"/>
    <p:sldId id="919" r:id="rId44"/>
    <p:sldId id="920" r:id="rId45"/>
    <p:sldId id="921" r:id="rId46"/>
    <p:sldId id="922" r:id="rId47"/>
    <p:sldId id="923" r:id="rId48"/>
    <p:sldId id="924" r:id="rId49"/>
    <p:sldId id="925" r:id="rId50"/>
    <p:sldId id="926" r:id="rId51"/>
    <p:sldId id="927" r:id="rId52"/>
    <p:sldId id="928" r:id="rId53"/>
    <p:sldId id="929"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53JH0JUwgmJvIRk0XWL+1Q" hashData="i0PVSf4crANcYlsqoSZDbcfxiiw"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39" autoAdjust="0"/>
    <p:restoredTop sz="91474" autoAdjust="0"/>
  </p:normalViewPr>
  <p:slideViewPr>
    <p:cSldViewPr snapToGrid="0" showGuides="1">
      <p:cViewPr>
        <p:scale>
          <a:sx n="48" d="100"/>
          <a:sy n="48" d="100"/>
        </p:scale>
        <p:origin x="-1219" y="-62"/>
      </p:cViewPr>
      <p:guideLst>
        <p:guide orient="horz" pos="1426"/>
        <p:guide pos="203"/>
      </p:guideLst>
    </p:cSldViewPr>
  </p:slideViewPr>
  <p:outlineViewPr>
    <p:cViewPr>
      <p:scale>
        <a:sx n="33" d="100"/>
        <a:sy n="33" d="100"/>
      </p:scale>
      <p:origin x="0" y="0"/>
    </p:cViewPr>
  </p:outlin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0082D77-3E98-4DDC-A455-631EE47E4D38}" type="datetimeFigureOut">
              <a:rPr lang="en-US"/>
              <a:pPr>
                <a:defRPr/>
              </a:pPr>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0B68DC6-0586-4C27-8470-13477804D45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1E8EE1-C0E0-4814-A36B-9E81E9B8A192}"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7A9F5-97CB-43A2-857F-1C791C336F74}"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3270C-0286-4564-A9C0-5243C7538EB4}"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27E02-EC9E-454F-9613-45882B8AB88D}"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0F73FF-E6ED-405B-80E0-938CC44C7417}"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C4ECCC-7131-4A9D-9EC3-E4D2F3134B99}"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6DEE1B-3521-494A-AD86-042C8EE11201}"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BA041-FD1B-41B1-BC98-D5A2B17B3951}"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5B3794-F5A2-4D0A-9121-595FA6914EB7}"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399CAD-BECE-4323-A5FF-42936F8A050F}"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9B5A79C-06C9-4838-A29C-1CDB217969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4.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6.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0.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6.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8.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40.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2.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4.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6.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8.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50.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2.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6.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8.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60.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2.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6.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8.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70.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2.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4.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8.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80.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2.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4.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6.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8.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90.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2.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4.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6.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8.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100.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2.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4.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6.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8.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 / 14</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8">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8">
              <p:embed/>
            </p:oleObj>
          </a:graphicData>
        </a:graphic>
      </p:graphicFrame>
      <p:graphicFrame>
        <p:nvGraphicFramePr>
          <p:cNvPr id="1028" name="Object 6"/>
          <p:cNvGraphicFramePr>
            <a:graphicFrameLocks noChangeAspect="1"/>
          </p:cNvGraphicFramePr>
          <p:nvPr/>
        </p:nvGraphicFramePr>
        <p:xfrm>
          <a:off x="322263" y="5961063"/>
          <a:ext cx="3644900" cy="833437"/>
        </p:xfrm>
        <a:graphic>
          <a:graphicData uri="http://schemas.openxmlformats.org/presentationml/2006/ole">
            <p:oleObj spid="_x0000_s102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02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beleveniscommunicatie</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2263775"/>
          <a:ext cx="8543925" cy="4060825"/>
        </p:xfrm>
        <a:graphic>
          <a:graphicData uri="http://schemas.openxmlformats.org/presentationml/2006/ole">
            <p:oleObj spid="_x0000_s10243" name="Drawing" r:id="rId4" imgW="938772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12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beleveniscommunicatie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4"/>
          <p:cNvGraphicFramePr>
            <a:graphicFrameLocks noChangeAspect="1"/>
          </p:cNvGraphicFramePr>
          <p:nvPr/>
        </p:nvGraphicFramePr>
        <p:xfrm>
          <a:off x="322263" y="2263775"/>
          <a:ext cx="8532812" cy="4054475"/>
        </p:xfrm>
        <a:graphic>
          <a:graphicData uri="http://schemas.openxmlformats.org/presentationml/2006/ole">
            <p:oleObj spid="_x0000_s11267" name="Drawing" r:id="rId4" imgW="938772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22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beleveniscommunicatie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2263775"/>
          <a:ext cx="8539162" cy="4335463"/>
        </p:xfrm>
        <a:graphic>
          <a:graphicData uri="http://schemas.openxmlformats.org/presentationml/2006/ole">
            <p:oleObj spid="_x0000_s12291" name="Drawing" r:id="rId4" imgW="938772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33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2263775"/>
          <a:ext cx="8531225" cy="3938588"/>
        </p:xfrm>
        <a:graphic>
          <a:graphicData uri="http://schemas.openxmlformats.org/presentationml/2006/ole">
            <p:oleObj spid="_x0000_s13315" name="Drawing" r:id="rId4" imgW="9151560" imgH="4221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43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2263775"/>
          <a:ext cx="8548687" cy="4060825"/>
        </p:xfrm>
        <a:graphic>
          <a:graphicData uri="http://schemas.openxmlformats.org/presentationml/2006/ole">
            <p:oleObj spid="_x0000_s14339" name="Drawing" r:id="rId4" imgW="915156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53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2263775"/>
          <a:ext cx="8548687" cy="4060825"/>
        </p:xfrm>
        <a:graphic>
          <a:graphicData uri="http://schemas.openxmlformats.org/presentationml/2006/ole">
            <p:oleObj spid="_x0000_s15363" name="Drawing" r:id="rId4" imgW="915156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63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7" name="Object 4"/>
          <p:cNvGraphicFramePr>
            <a:graphicFrameLocks noChangeAspect="1"/>
          </p:cNvGraphicFramePr>
          <p:nvPr/>
        </p:nvGraphicFramePr>
        <p:xfrm>
          <a:off x="322263" y="2263775"/>
          <a:ext cx="8516937" cy="4314825"/>
        </p:xfrm>
        <a:graphic>
          <a:graphicData uri="http://schemas.openxmlformats.org/presentationml/2006/ole">
            <p:oleObj spid="_x0000_s16387" name="Drawing" r:id="rId4" imgW="9151560" imgH="4632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74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2263775"/>
          <a:ext cx="8516937" cy="4044950"/>
        </p:xfrm>
        <a:graphic>
          <a:graphicData uri="http://schemas.openxmlformats.org/presentationml/2006/ole">
            <p:oleObj spid="_x0000_s17411" name="Drawing" r:id="rId4" imgW="915156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84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8">
              <p:embed/>
            </p:oleObj>
          </a:graphicData>
        </a:graphic>
      </p:graphicFrame>
      <p:graphicFrame>
        <p:nvGraphicFramePr>
          <p:cNvPr id="18435" name="Object 4"/>
          <p:cNvGraphicFramePr>
            <a:graphicFrameLocks noChangeAspect="1"/>
          </p:cNvGraphicFramePr>
          <p:nvPr/>
        </p:nvGraphicFramePr>
        <p:xfrm>
          <a:off x="322263" y="2263775"/>
          <a:ext cx="8504237" cy="4365625"/>
        </p:xfrm>
        <a:graphic>
          <a:graphicData uri="http://schemas.openxmlformats.org/presentationml/2006/ole">
            <p:oleObj spid="_x0000_s18435"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194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2263775"/>
          <a:ext cx="8504237" cy="4365625"/>
        </p:xfrm>
        <a:graphic>
          <a:graphicData uri="http://schemas.openxmlformats.org/presentationml/2006/ole">
            <p:oleObj spid="_x0000_s19459"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7"/>
          <p:cNvGraphicFramePr>
            <a:graphicFrameLocks noChangeAspect="1"/>
          </p:cNvGraphicFramePr>
          <p:nvPr/>
        </p:nvGraphicFramePr>
        <p:xfrm>
          <a:off x="322263" y="2263775"/>
          <a:ext cx="8529637" cy="4289425"/>
        </p:xfrm>
        <a:graphic>
          <a:graphicData uri="http://schemas.openxmlformats.org/presentationml/2006/ole">
            <p:oleObj spid="_x0000_s2051" name="Drawing" r:id="rId4" imgW="9387720" imgH="4716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4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2263775"/>
          <a:ext cx="8534400" cy="4381500"/>
        </p:xfrm>
        <a:graphic>
          <a:graphicData uri="http://schemas.openxmlformats.org/presentationml/2006/ole">
            <p:oleObj spid="_x0000_s20483"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15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2263775"/>
          <a:ext cx="8547100" cy="3725863"/>
        </p:xfrm>
        <a:graphic>
          <a:graphicData uri="http://schemas.openxmlformats.org/presentationml/2006/ole">
            <p:oleObj spid="_x0000_s21507" name="Drawing" r:id="rId4" imgW="915156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25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2263775"/>
          <a:ext cx="8562975" cy="3405188"/>
        </p:xfrm>
        <a:graphic>
          <a:graphicData uri="http://schemas.openxmlformats.org/presentationml/2006/ole">
            <p:oleObj spid="_x0000_s22531" name="Drawing" r:id="rId4" imgW="915156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35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soorten reclame</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2263775"/>
          <a:ext cx="8562975" cy="3732213"/>
        </p:xfrm>
        <a:graphic>
          <a:graphicData uri="http://schemas.openxmlformats.org/presentationml/2006/ole">
            <p:oleObj spid="_x0000_s23555" name="Drawing" r:id="rId4" imgW="915156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45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2263775"/>
          <a:ext cx="8491537" cy="4273550"/>
        </p:xfrm>
        <a:graphic>
          <a:graphicData uri="http://schemas.openxmlformats.org/presentationml/2006/ole">
            <p:oleObj spid="_x0000_s24579" name="Drawing" r:id="rId4" imgW="9151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56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112713"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2263775"/>
          <a:ext cx="8532812" cy="4379913"/>
        </p:xfrm>
        <a:graphic>
          <a:graphicData uri="http://schemas.openxmlformats.org/presentationml/2006/ole">
            <p:oleObj spid="_x0000_s25603"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66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12"/>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2263775"/>
          <a:ext cx="8532812" cy="2725738"/>
        </p:xfrm>
        <a:graphic>
          <a:graphicData uri="http://schemas.openxmlformats.org/presentationml/2006/ole">
            <p:oleObj spid="_x0000_s26627" name="Drawing" r:id="rId4" imgW="9151560" imgH="2918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76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12"/>
          <p:cNvGraphicFramePr>
            <a:graphicFrameLocks noChangeAspect="1"/>
          </p:cNvGraphicFramePr>
          <p:nvPr/>
        </p:nvGraphicFramePr>
        <p:xfrm>
          <a:off x="112713"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4"/>
          <p:cNvGraphicFramePr>
            <a:graphicFrameLocks noChangeAspect="1"/>
          </p:cNvGraphicFramePr>
          <p:nvPr/>
        </p:nvGraphicFramePr>
        <p:xfrm>
          <a:off x="322263" y="2263775"/>
          <a:ext cx="8534400" cy="4381500"/>
        </p:xfrm>
        <a:graphic>
          <a:graphicData uri="http://schemas.openxmlformats.org/presentationml/2006/ole">
            <p:oleObj spid="_x0000_s27651"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86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12"/>
          <p:cNvGraphicFramePr>
            <a:graphicFrameLocks noChangeAspect="1"/>
          </p:cNvGraphicFramePr>
          <p:nvPr/>
        </p:nvGraphicFramePr>
        <p:xfrm>
          <a:off x="112713"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4"/>
          <p:cNvGraphicFramePr>
            <a:graphicFrameLocks noChangeAspect="1"/>
          </p:cNvGraphicFramePr>
          <p:nvPr/>
        </p:nvGraphicFramePr>
        <p:xfrm>
          <a:off x="322263" y="2263775"/>
          <a:ext cx="8564562" cy="4395788"/>
        </p:xfrm>
        <a:graphic>
          <a:graphicData uri="http://schemas.openxmlformats.org/presentationml/2006/ole">
            <p:oleObj spid="_x0000_s28675"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97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12"/>
          <p:cNvGraphicFramePr>
            <a:graphicFrameLocks noChangeAspect="1"/>
          </p:cNvGraphicFramePr>
          <p:nvPr/>
        </p:nvGraphicFramePr>
        <p:xfrm>
          <a:off x="112713"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2263775"/>
          <a:ext cx="8534400" cy="4381500"/>
        </p:xfrm>
        <a:graphic>
          <a:graphicData uri="http://schemas.openxmlformats.org/presentationml/2006/ole">
            <p:oleObj spid="_x0000_s29699"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0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8">
              <p:embed/>
            </p:oleObj>
          </a:graphicData>
        </a:graphic>
      </p:graphicFrame>
      <p:graphicFrame>
        <p:nvGraphicFramePr>
          <p:cNvPr id="3075" name="Object 4"/>
          <p:cNvGraphicFramePr>
            <a:graphicFrameLocks noChangeAspect="1"/>
          </p:cNvGraphicFramePr>
          <p:nvPr/>
        </p:nvGraphicFramePr>
        <p:xfrm>
          <a:off x="322263" y="2263775"/>
          <a:ext cx="8532812" cy="3390900"/>
        </p:xfrm>
        <a:graphic>
          <a:graphicData uri="http://schemas.openxmlformats.org/presentationml/2006/ole">
            <p:oleObj spid="_x0000_s3075" name="Drawing" r:id="rId4" imgW="938772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07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12"/>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322263" y="2263775"/>
          <a:ext cx="8548687" cy="4060825"/>
        </p:xfrm>
        <a:graphic>
          <a:graphicData uri="http://schemas.openxmlformats.org/presentationml/2006/ole">
            <p:oleObj spid="_x0000_s30723" name="Drawing" r:id="rId4" imgW="915156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17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12"/>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8">
              <p:embed/>
            </p:oleObj>
          </a:graphicData>
        </a:graphic>
      </p:graphicFrame>
      <p:graphicFrame>
        <p:nvGraphicFramePr>
          <p:cNvPr id="31747" name="Object 4"/>
          <p:cNvGraphicFramePr>
            <a:graphicFrameLocks noChangeAspect="1"/>
          </p:cNvGraphicFramePr>
          <p:nvPr/>
        </p:nvGraphicFramePr>
        <p:xfrm>
          <a:off x="322263" y="2263775"/>
          <a:ext cx="8539162" cy="3054350"/>
        </p:xfrm>
        <a:graphic>
          <a:graphicData uri="http://schemas.openxmlformats.org/presentationml/2006/ole">
            <p:oleObj spid="_x0000_s31747" name="Drawing" r:id="rId4" imgW="9151560" imgH="3269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27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12"/>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2263775"/>
          <a:ext cx="8562975" cy="3732213"/>
        </p:xfrm>
        <a:graphic>
          <a:graphicData uri="http://schemas.openxmlformats.org/presentationml/2006/ole">
            <p:oleObj spid="_x0000_s32771" name="Drawing" r:id="rId4" imgW="915156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37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12"/>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2263775"/>
          <a:ext cx="8545512" cy="3725863"/>
        </p:xfrm>
        <a:graphic>
          <a:graphicData uri="http://schemas.openxmlformats.org/presentationml/2006/ole">
            <p:oleObj spid="_x0000_s33795" name="Drawing" r:id="rId4" imgW="915156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48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12"/>
          <p:cNvGraphicFramePr>
            <a:graphicFrameLocks noChangeAspect="1"/>
          </p:cNvGraphicFramePr>
          <p:nvPr/>
        </p:nvGraphicFramePr>
        <p:xfrm>
          <a:off x="112713"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2263775"/>
          <a:ext cx="8534400" cy="4381500"/>
        </p:xfrm>
        <a:graphic>
          <a:graphicData uri="http://schemas.openxmlformats.org/presentationml/2006/ole">
            <p:oleObj spid="_x0000_s34819"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58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12"/>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8">
              <p:embed/>
            </p:oleObj>
          </a:graphicData>
        </a:graphic>
      </p:graphicFrame>
      <p:graphicFrame>
        <p:nvGraphicFramePr>
          <p:cNvPr id="35843" name="Object 4"/>
          <p:cNvGraphicFramePr>
            <a:graphicFrameLocks noChangeAspect="1"/>
          </p:cNvGraphicFramePr>
          <p:nvPr/>
        </p:nvGraphicFramePr>
        <p:xfrm>
          <a:off x="322263" y="2263775"/>
          <a:ext cx="8510587" cy="3709988"/>
        </p:xfrm>
        <a:graphic>
          <a:graphicData uri="http://schemas.openxmlformats.org/presentationml/2006/ole">
            <p:oleObj spid="_x0000_s35843" name="Drawing" r:id="rId4" imgW="915156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68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reclamestrategie voor een internationaal merk</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12"/>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8">
              <p:embed/>
            </p:oleObj>
          </a:graphicData>
        </a:graphic>
      </p:graphicFrame>
      <p:graphicFrame>
        <p:nvGraphicFramePr>
          <p:cNvPr id="36867" name="Object 4"/>
          <p:cNvGraphicFramePr>
            <a:graphicFrameLocks noChangeAspect="1"/>
          </p:cNvGraphicFramePr>
          <p:nvPr/>
        </p:nvGraphicFramePr>
        <p:xfrm>
          <a:off x="322263" y="2263775"/>
          <a:ext cx="8539162" cy="3054350"/>
        </p:xfrm>
        <a:graphic>
          <a:graphicData uri="http://schemas.openxmlformats.org/presentationml/2006/ole">
            <p:oleObj spid="_x0000_s36867" name="Drawing" r:id="rId4" imgW="9151560" imgH="3269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78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12"/>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8">
              <p:embed/>
            </p:oleObj>
          </a:graphicData>
        </a:graphic>
      </p:graphicFrame>
      <p:graphicFrame>
        <p:nvGraphicFramePr>
          <p:cNvPr id="37891" name="Object 4"/>
          <p:cNvGraphicFramePr>
            <a:graphicFrameLocks noChangeAspect="1"/>
          </p:cNvGraphicFramePr>
          <p:nvPr/>
        </p:nvGraphicFramePr>
        <p:xfrm>
          <a:off x="322263" y="2263775"/>
          <a:ext cx="8524875" cy="3390900"/>
        </p:xfrm>
        <a:graphic>
          <a:graphicData uri="http://schemas.openxmlformats.org/presentationml/2006/ole">
            <p:oleObj spid="_x0000_s37891" name="Drawing" r:id="rId4" imgW="915156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891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12"/>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8">
              <p:embed/>
            </p:oleObj>
          </a:graphicData>
        </a:graphic>
      </p:graphicFrame>
      <p:graphicFrame>
        <p:nvGraphicFramePr>
          <p:cNvPr id="38915" name="Object 4"/>
          <p:cNvGraphicFramePr>
            <a:graphicFrameLocks noChangeAspect="1"/>
          </p:cNvGraphicFramePr>
          <p:nvPr/>
        </p:nvGraphicFramePr>
        <p:xfrm>
          <a:off x="804863" y="982663"/>
          <a:ext cx="6697662" cy="5795962"/>
        </p:xfrm>
        <a:graphic>
          <a:graphicData uri="http://schemas.openxmlformats.org/presentationml/2006/ole">
            <p:oleObj spid="_x0000_s38915" name="Drawing" r:id="rId4" imgW="6499800" imgH="562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399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9938" name="Object 12"/>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8">
              <p:embed/>
            </p:oleObj>
          </a:graphicData>
        </a:graphic>
      </p:graphicFrame>
      <p:graphicFrame>
        <p:nvGraphicFramePr>
          <p:cNvPr id="39939" name="Object 4"/>
          <p:cNvGraphicFramePr>
            <a:graphicFrameLocks noChangeAspect="1"/>
          </p:cNvGraphicFramePr>
          <p:nvPr/>
        </p:nvGraphicFramePr>
        <p:xfrm>
          <a:off x="322263" y="2263775"/>
          <a:ext cx="8548687" cy="3398838"/>
        </p:xfrm>
        <a:graphic>
          <a:graphicData uri="http://schemas.openxmlformats.org/presentationml/2006/ole">
            <p:oleObj spid="_x0000_s39939" name="Drawing" r:id="rId4" imgW="915156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1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4"/>
          <p:cNvGraphicFramePr>
            <a:graphicFrameLocks noChangeAspect="1"/>
          </p:cNvGraphicFramePr>
          <p:nvPr/>
        </p:nvGraphicFramePr>
        <p:xfrm>
          <a:off x="534988" y="2263775"/>
          <a:ext cx="7953375" cy="4265613"/>
        </p:xfrm>
        <a:graphic>
          <a:graphicData uri="http://schemas.openxmlformats.org/presentationml/2006/ole">
            <p:oleObj spid="_x0000_s4099" name="Drawing" r:id="rId4" imgW="8793360" imgH="4716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09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12"/>
          <p:cNvGraphicFramePr>
            <a:graphicFrameLocks noChangeAspect="1"/>
          </p:cNvGraphicFramePr>
          <p:nvPr/>
        </p:nvGraphicFramePr>
        <p:xfrm>
          <a:off x="112713" y="6388100"/>
          <a:ext cx="419100" cy="312738"/>
        </p:xfrm>
        <a:graphic>
          <a:graphicData uri="http://schemas.openxmlformats.org/presentationml/2006/ole">
            <p:oleObj spid="_x0000_s40962" name="Drawing" r:id="rId3" imgW="419040" imgH="312480" progId="Presentations.Drawing.18">
              <p:embed/>
            </p:oleObj>
          </a:graphicData>
        </a:graphic>
      </p:graphicFrame>
      <p:graphicFrame>
        <p:nvGraphicFramePr>
          <p:cNvPr id="40963" name="Object 4"/>
          <p:cNvGraphicFramePr>
            <a:graphicFrameLocks noChangeAspect="1"/>
          </p:cNvGraphicFramePr>
          <p:nvPr/>
        </p:nvGraphicFramePr>
        <p:xfrm>
          <a:off x="322263" y="2263775"/>
          <a:ext cx="8577262" cy="4402138"/>
        </p:xfrm>
        <a:graphic>
          <a:graphicData uri="http://schemas.openxmlformats.org/presentationml/2006/ole">
            <p:oleObj spid="_x0000_s40963" name="Drawing" r:id="rId4" imgW="91515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19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12"/>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8">
              <p:embed/>
            </p:oleObj>
          </a:graphicData>
        </a:graphic>
      </p:graphicFrame>
      <p:graphicFrame>
        <p:nvGraphicFramePr>
          <p:cNvPr id="41987" name="Object 4"/>
          <p:cNvGraphicFramePr>
            <a:graphicFrameLocks noChangeAspect="1"/>
          </p:cNvGraphicFramePr>
          <p:nvPr/>
        </p:nvGraphicFramePr>
        <p:xfrm>
          <a:off x="322263" y="2263775"/>
          <a:ext cx="8453437" cy="4059238"/>
        </p:xfrm>
        <a:graphic>
          <a:graphicData uri="http://schemas.openxmlformats.org/presentationml/2006/ole">
            <p:oleObj spid="_x0000_s41987" name="Drawing" r:id="rId4" imgW="904500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30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12"/>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8">
              <p:embed/>
            </p:oleObj>
          </a:graphicData>
        </a:graphic>
      </p:graphicFrame>
      <p:graphicFrame>
        <p:nvGraphicFramePr>
          <p:cNvPr id="43011" name="Object 4"/>
          <p:cNvGraphicFramePr>
            <a:graphicFrameLocks noChangeAspect="1"/>
          </p:cNvGraphicFramePr>
          <p:nvPr/>
        </p:nvGraphicFramePr>
        <p:xfrm>
          <a:off x="322263" y="2263775"/>
          <a:ext cx="8482012" cy="4073525"/>
        </p:xfrm>
        <a:graphic>
          <a:graphicData uri="http://schemas.openxmlformats.org/presentationml/2006/ole">
            <p:oleObj spid="_x0000_s43011" name="Drawing" r:id="rId4" imgW="904500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40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12"/>
          <p:cNvGraphicFramePr>
            <a:graphicFrameLocks noChangeAspect="1"/>
          </p:cNvGraphicFramePr>
          <p:nvPr/>
        </p:nvGraphicFramePr>
        <p:xfrm>
          <a:off x="112713" y="6388100"/>
          <a:ext cx="419100" cy="312738"/>
        </p:xfrm>
        <a:graphic>
          <a:graphicData uri="http://schemas.openxmlformats.org/presentationml/2006/ole">
            <p:oleObj spid="_x0000_s44034" name="Drawing" r:id="rId3" imgW="419040" imgH="312480" progId="Presentations.Drawing.18">
              <p:embed/>
            </p:oleObj>
          </a:graphicData>
        </a:graphic>
      </p:graphicFrame>
      <p:graphicFrame>
        <p:nvGraphicFramePr>
          <p:cNvPr id="44035" name="Object 4"/>
          <p:cNvGraphicFramePr>
            <a:graphicFrameLocks noChangeAspect="1"/>
          </p:cNvGraphicFramePr>
          <p:nvPr/>
        </p:nvGraphicFramePr>
        <p:xfrm>
          <a:off x="322263" y="2263775"/>
          <a:ext cx="8467725" cy="4394200"/>
        </p:xfrm>
        <a:graphic>
          <a:graphicData uri="http://schemas.openxmlformats.org/presentationml/2006/ole">
            <p:oleObj spid="_x0000_s44035" name="Drawing" r:id="rId4" imgW="904500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50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12"/>
          <p:cNvGraphicFramePr>
            <a:graphicFrameLocks noChangeAspect="1"/>
          </p:cNvGraphicFramePr>
          <p:nvPr/>
        </p:nvGraphicFramePr>
        <p:xfrm>
          <a:off x="112713" y="6388100"/>
          <a:ext cx="419100" cy="312738"/>
        </p:xfrm>
        <a:graphic>
          <a:graphicData uri="http://schemas.openxmlformats.org/presentationml/2006/ole">
            <p:oleObj spid="_x0000_s45058" name="Drawing" r:id="rId3" imgW="419040" imgH="312480" progId="Presentations.Drawing.18">
              <p:embed/>
            </p:oleObj>
          </a:graphicData>
        </a:graphic>
      </p:graphicFrame>
      <p:graphicFrame>
        <p:nvGraphicFramePr>
          <p:cNvPr id="45059" name="Object 5"/>
          <p:cNvGraphicFramePr>
            <a:graphicFrameLocks noChangeAspect="1"/>
          </p:cNvGraphicFramePr>
          <p:nvPr/>
        </p:nvGraphicFramePr>
        <p:xfrm>
          <a:off x="322263" y="2263775"/>
          <a:ext cx="8437562" cy="4375150"/>
        </p:xfrm>
        <a:graphic>
          <a:graphicData uri="http://schemas.openxmlformats.org/presentationml/2006/ole">
            <p:oleObj spid="_x0000_s45059" name="Drawing" r:id="rId4" imgW="9037440" imgH="468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60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12"/>
          <p:cNvGraphicFramePr>
            <a:graphicFrameLocks noChangeAspect="1"/>
          </p:cNvGraphicFramePr>
          <p:nvPr/>
        </p:nvGraphicFramePr>
        <p:xfrm>
          <a:off x="112713"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3" name="Object 4"/>
          <p:cNvGraphicFramePr>
            <a:graphicFrameLocks noChangeAspect="1"/>
          </p:cNvGraphicFramePr>
          <p:nvPr/>
        </p:nvGraphicFramePr>
        <p:xfrm>
          <a:off x="322263" y="2263775"/>
          <a:ext cx="8437562" cy="4378325"/>
        </p:xfrm>
        <a:graphic>
          <a:graphicData uri="http://schemas.openxmlformats.org/presentationml/2006/ole">
            <p:oleObj spid="_x0000_s46083" name="Drawing" r:id="rId4" imgW="904500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71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12"/>
          <p:cNvGraphicFramePr>
            <a:graphicFrameLocks noChangeAspect="1"/>
          </p:cNvGraphicFramePr>
          <p:nvPr/>
        </p:nvGraphicFramePr>
        <p:xfrm>
          <a:off x="112713"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4"/>
          <p:cNvGraphicFramePr>
            <a:graphicFrameLocks noChangeAspect="1"/>
          </p:cNvGraphicFramePr>
          <p:nvPr/>
        </p:nvGraphicFramePr>
        <p:xfrm>
          <a:off x="322263" y="2263775"/>
          <a:ext cx="8408987" cy="4364038"/>
        </p:xfrm>
        <a:graphic>
          <a:graphicData uri="http://schemas.openxmlformats.org/presentationml/2006/ole">
            <p:oleObj spid="_x0000_s47107" name="Drawing" r:id="rId4" imgW="904500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81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12"/>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1" name="Object 4"/>
          <p:cNvGraphicFramePr>
            <a:graphicFrameLocks noChangeAspect="1"/>
          </p:cNvGraphicFramePr>
          <p:nvPr/>
        </p:nvGraphicFramePr>
        <p:xfrm>
          <a:off x="322263" y="2263775"/>
          <a:ext cx="8386762" cy="3694113"/>
        </p:xfrm>
        <a:graphic>
          <a:graphicData uri="http://schemas.openxmlformats.org/presentationml/2006/ole">
            <p:oleObj spid="_x0000_s48131" name="Drawing" r:id="rId4" imgW="904500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491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9154" name="Object 12"/>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8">
              <p:embed/>
            </p:oleObj>
          </a:graphicData>
        </a:graphic>
      </p:graphicFrame>
      <p:graphicFrame>
        <p:nvGraphicFramePr>
          <p:cNvPr id="49155" name="Object 4"/>
          <p:cNvGraphicFramePr>
            <a:graphicFrameLocks noChangeAspect="1"/>
          </p:cNvGraphicFramePr>
          <p:nvPr/>
        </p:nvGraphicFramePr>
        <p:xfrm>
          <a:off x="322263" y="2263775"/>
          <a:ext cx="8378825" cy="3027363"/>
        </p:xfrm>
        <a:graphic>
          <a:graphicData uri="http://schemas.openxmlformats.org/presentationml/2006/ole">
            <p:oleObj spid="_x0000_s49155" name="Drawing" r:id="rId4" imgW="9045000" imgH="3269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01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0178"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8">
              <p:embed/>
            </p:oleObj>
          </a:graphicData>
        </a:graphic>
      </p:graphicFrame>
      <p:graphicFrame>
        <p:nvGraphicFramePr>
          <p:cNvPr id="50179" name="Object 4"/>
          <p:cNvGraphicFramePr>
            <a:graphicFrameLocks noChangeAspect="1"/>
          </p:cNvGraphicFramePr>
          <p:nvPr/>
        </p:nvGraphicFramePr>
        <p:xfrm>
          <a:off x="322263" y="2263775"/>
          <a:ext cx="8378825" cy="3690938"/>
        </p:xfrm>
        <a:graphic>
          <a:graphicData uri="http://schemas.openxmlformats.org/presentationml/2006/ole">
            <p:oleObj spid="_x0000_s50179" name="Drawing" r:id="rId4" imgW="9045000" imgH="398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1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2263775"/>
          <a:ext cx="8569325" cy="3405188"/>
        </p:xfrm>
        <a:graphic>
          <a:graphicData uri="http://schemas.openxmlformats.org/presentationml/2006/ole">
            <p:oleObj spid="_x0000_s5123" name="Drawing" r:id="rId4" imgW="938772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12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02"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8">
              <p:embed/>
            </p:oleObj>
          </a:graphicData>
        </a:graphic>
      </p:graphicFrame>
      <p:graphicFrame>
        <p:nvGraphicFramePr>
          <p:cNvPr id="51203" name="Object 4"/>
          <p:cNvGraphicFramePr>
            <a:graphicFrameLocks noChangeAspect="1"/>
          </p:cNvGraphicFramePr>
          <p:nvPr/>
        </p:nvGraphicFramePr>
        <p:xfrm>
          <a:off x="322263" y="2263775"/>
          <a:ext cx="8394700" cy="4356100"/>
        </p:xfrm>
        <a:graphic>
          <a:graphicData uri="http://schemas.openxmlformats.org/presentationml/2006/ole">
            <p:oleObj spid="_x0000_s51203" name="Drawing" r:id="rId4" imgW="904500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22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2226" name="Object 12"/>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8">
              <p:embed/>
            </p:oleObj>
          </a:graphicData>
        </a:graphic>
      </p:graphicFrame>
      <p:graphicFrame>
        <p:nvGraphicFramePr>
          <p:cNvPr id="52227" name="Object 4"/>
          <p:cNvGraphicFramePr>
            <a:graphicFrameLocks noChangeAspect="1"/>
          </p:cNvGraphicFramePr>
          <p:nvPr/>
        </p:nvGraphicFramePr>
        <p:xfrm>
          <a:off x="322263" y="2263775"/>
          <a:ext cx="8421687" cy="3384550"/>
        </p:xfrm>
        <a:graphic>
          <a:graphicData uri="http://schemas.openxmlformats.org/presentationml/2006/ole">
            <p:oleObj spid="_x0000_s52227" name="Drawing" r:id="rId4" imgW="904500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32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532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3250" name="Object 12"/>
          <p:cNvGraphicFramePr>
            <a:graphicFrameLocks noChangeAspect="1"/>
          </p:cNvGraphicFramePr>
          <p:nvPr/>
        </p:nvGraphicFramePr>
        <p:xfrm>
          <a:off x="8594725" y="6388100"/>
          <a:ext cx="419100" cy="312738"/>
        </p:xfrm>
        <a:graphic>
          <a:graphicData uri="http://schemas.openxmlformats.org/presentationml/2006/ole">
            <p:oleObj spid="_x0000_s53250" name="Drawing" r:id="rId3" imgW="419040" imgH="312480" progId="Presentations.Drawing.18">
              <p:embed/>
            </p:oleObj>
          </a:graphicData>
        </a:graphic>
      </p:graphicFrame>
      <p:graphicFrame>
        <p:nvGraphicFramePr>
          <p:cNvPr id="53251" name="Object 4"/>
          <p:cNvGraphicFramePr>
            <a:graphicFrameLocks noChangeAspect="1"/>
          </p:cNvGraphicFramePr>
          <p:nvPr/>
        </p:nvGraphicFramePr>
        <p:xfrm>
          <a:off x="322263" y="2263775"/>
          <a:ext cx="8423275" cy="3386138"/>
        </p:xfrm>
        <a:graphic>
          <a:graphicData uri="http://schemas.openxmlformats.org/presentationml/2006/ole">
            <p:oleObj spid="_x0000_s53251" name="Drawing" r:id="rId4" imgW="904500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542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reclameplan</a:t>
            </a:r>
          </a:p>
        </p:txBody>
      </p:sp>
      <p:sp>
        <p:nvSpPr>
          <p:cNvPr id="542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4274" name="Object 12"/>
          <p:cNvGraphicFramePr>
            <a:graphicFrameLocks noChangeAspect="1"/>
          </p:cNvGraphicFramePr>
          <p:nvPr/>
        </p:nvGraphicFramePr>
        <p:xfrm>
          <a:off x="8594725" y="6388100"/>
          <a:ext cx="419100" cy="312738"/>
        </p:xfrm>
        <a:graphic>
          <a:graphicData uri="http://schemas.openxmlformats.org/presentationml/2006/ole">
            <p:oleObj spid="_x0000_s54274" name="Drawing" r:id="rId3" imgW="419040" imgH="312480" progId="Presentations.Drawing.18">
              <p:embed/>
            </p:oleObj>
          </a:graphicData>
        </a:graphic>
      </p:graphicFrame>
      <p:graphicFrame>
        <p:nvGraphicFramePr>
          <p:cNvPr id="54275" name="Object 4"/>
          <p:cNvGraphicFramePr>
            <a:graphicFrameLocks noChangeAspect="1"/>
          </p:cNvGraphicFramePr>
          <p:nvPr/>
        </p:nvGraphicFramePr>
        <p:xfrm>
          <a:off x="322263" y="2263775"/>
          <a:ext cx="8437562" cy="3390900"/>
        </p:xfrm>
        <a:graphic>
          <a:graphicData uri="http://schemas.openxmlformats.org/presentationml/2006/ole">
            <p:oleObj spid="_x0000_s54275" name="Drawing" r:id="rId4" imgW="9045000" imgH="3634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61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2263775"/>
          <a:ext cx="8562975" cy="4068763"/>
        </p:xfrm>
        <a:graphic>
          <a:graphicData uri="http://schemas.openxmlformats.org/presentationml/2006/ole">
            <p:oleObj spid="_x0000_s6147" name="Drawing" r:id="rId4" imgW="938772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71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5"/>
          <p:cNvGraphicFramePr>
            <a:graphicFrameLocks noChangeAspect="1"/>
          </p:cNvGraphicFramePr>
          <p:nvPr/>
        </p:nvGraphicFramePr>
        <p:xfrm>
          <a:off x="322263" y="2263775"/>
          <a:ext cx="8569325" cy="4197350"/>
        </p:xfrm>
        <a:graphic>
          <a:graphicData uri="http://schemas.openxmlformats.org/presentationml/2006/ole">
            <p:oleObj spid="_x0000_s7171" name="Drawing" r:id="rId4" imgW="9387720" imgH="4595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81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enige geschiedenis van de reclame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2263775"/>
          <a:ext cx="8562975" cy="4346575"/>
        </p:xfrm>
        <a:graphic>
          <a:graphicData uri="http://schemas.openxmlformats.org/presentationml/2006/ole">
            <p:oleObj spid="_x0000_s8195" name="Drawing" r:id="rId4" imgW="938772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9222"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Reclame:</a:t>
            </a:r>
          </a:p>
          <a:p>
            <a:pPr algn="ctr" eaLnBrk="1" hangingPunct="1">
              <a:buFontTx/>
              <a:buNone/>
            </a:pPr>
            <a:r>
              <a:rPr lang="en-US" sz="2700" b="1" i="1" smtClean="0">
                <a:solidFill>
                  <a:srgbClr val="0000FF"/>
                </a:solidFill>
                <a:latin typeface="Tahoma" pitchFamily="34" charset="0"/>
              </a:rPr>
              <a:t>van massa naar individu</a:t>
            </a:r>
          </a:p>
        </p:txBody>
      </p:sp>
      <p:sp>
        <p:nvSpPr>
          <p:cNvPr id="922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7"/>
          <p:cNvGraphicFramePr>
            <a:graphicFrameLocks noChangeAspect="1"/>
          </p:cNvGraphicFramePr>
          <p:nvPr/>
        </p:nvGraphicFramePr>
        <p:xfrm>
          <a:off x="322263" y="2263775"/>
          <a:ext cx="8504237" cy="3948113"/>
        </p:xfrm>
        <a:graphic>
          <a:graphicData uri="http://schemas.openxmlformats.org/presentationml/2006/ole">
            <p:oleObj spid="_x0000_s9219" name="Drawing" r:id="rId4" imgW="9151560" imgH="4244400" progId="Presentations.Drawing.18">
              <p:embed/>
            </p:oleObj>
          </a:graphicData>
        </a:graphic>
      </p:graphicFrame>
      <p:graphicFrame>
        <p:nvGraphicFramePr>
          <p:cNvPr id="9220" name="Object 8"/>
          <p:cNvGraphicFramePr>
            <a:graphicFrameLocks noChangeAspect="1"/>
          </p:cNvGraphicFramePr>
          <p:nvPr/>
        </p:nvGraphicFramePr>
        <p:xfrm>
          <a:off x="1719263" y="6043613"/>
          <a:ext cx="7124700" cy="350837"/>
        </p:xfrm>
        <a:graphic>
          <a:graphicData uri="http://schemas.openxmlformats.org/presentationml/2006/ole">
            <p:oleObj spid="_x0000_s9220" name="Drawing" r:id="rId5" imgW="7124760" imgH="350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4242</TotalTime>
  <Words>302</Words>
  <Application>Microsoft Office PowerPoint</Application>
  <PresentationFormat>On-screen Show (4:3)</PresentationFormat>
  <Paragraphs>155</Paragraphs>
  <Slides>53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9" baseType="lpstr">
      <vt:lpstr>Arial</vt:lpstr>
      <vt:lpstr>Calibri</vt:lpstr>
      <vt:lpstr>Tahoma</vt:lpstr>
      <vt:lpstr>Dunes</vt:lpstr>
      <vt:lpstr>Drawing</vt:lpstr>
      <vt:lpstr>Presentations X8 Drawing</vt:lpstr>
      <vt:lpstr>MARKETINGCOMMUNICATIE / 14</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3R_Marketingcommunicatie_14_marketingcommunicatie_instrumenten_reclame</dc:title>
  <dc:subject>Marketing communicatie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275</cp:revision>
  <dcterms:created xsi:type="dcterms:W3CDTF">2015-09-06T15:15:23Z</dcterms:created>
  <dcterms:modified xsi:type="dcterms:W3CDTF">2020-02-07T18:41:58Z</dcterms:modified>
  <cp:category>Gebaseerd op Marketing communicatiestrategie van K. Floor, F. van Raaij, M. Bouwman;Grondslagen van de Marketing van B. Verhage;Ph. Kotler's Principles of marketing;en diverse materialen van R. Reinhardt.</cp:category>
</cp:coreProperties>
</file>