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55"/>
  </p:notesMasterIdLst>
  <p:sldIdLst>
    <p:sldId id="256" r:id="rId2"/>
    <p:sldId id="748" r:id="rId3"/>
    <p:sldId id="979" r:id="rId4"/>
    <p:sldId id="980" r:id="rId5"/>
    <p:sldId id="981" r:id="rId6"/>
    <p:sldId id="982" r:id="rId7"/>
    <p:sldId id="983" r:id="rId8"/>
    <p:sldId id="984" r:id="rId9"/>
    <p:sldId id="985" r:id="rId10"/>
    <p:sldId id="986" r:id="rId11"/>
    <p:sldId id="987" r:id="rId12"/>
    <p:sldId id="988" r:id="rId13"/>
    <p:sldId id="989" r:id="rId14"/>
    <p:sldId id="990" r:id="rId15"/>
    <p:sldId id="991" r:id="rId16"/>
    <p:sldId id="992" r:id="rId17"/>
    <p:sldId id="993" r:id="rId18"/>
    <p:sldId id="994" r:id="rId19"/>
    <p:sldId id="995" r:id="rId20"/>
    <p:sldId id="996" r:id="rId21"/>
    <p:sldId id="997" r:id="rId22"/>
    <p:sldId id="998" r:id="rId23"/>
    <p:sldId id="999" r:id="rId24"/>
    <p:sldId id="1000" r:id="rId25"/>
    <p:sldId id="1001" r:id="rId26"/>
    <p:sldId id="1002" r:id="rId27"/>
    <p:sldId id="1003" r:id="rId28"/>
    <p:sldId id="1004" r:id="rId29"/>
    <p:sldId id="1005" r:id="rId30"/>
    <p:sldId id="1006" r:id="rId31"/>
    <p:sldId id="1007" r:id="rId32"/>
    <p:sldId id="1008" r:id="rId33"/>
    <p:sldId id="1009" r:id="rId34"/>
    <p:sldId id="1010" r:id="rId35"/>
    <p:sldId id="1011" r:id="rId36"/>
    <p:sldId id="1012" r:id="rId37"/>
    <p:sldId id="1013" r:id="rId38"/>
    <p:sldId id="1014" r:id="rId39"/>
    <p:sldId id="1015" r:id="rId40"/>
    <p:sldId id="1016" r:id="rId41"/>
    <p:sldId id="1017" r:id="rId42"/>
    <p:sldId id="1018" r:id="rId43"/>
    <p:sldId id="1019" r:id="rId44"/>
    <p:sldId id="1020" r:id="rId45"/>
    <p:sldId id="1021" r:id="rId46"/>
    <p:sldId id="1022" r:id="rId47"/>
    <p:sldId id="1023" r:id="rId48"/>
    <p:sldId id="1024" r:id="rId49"/>
    <p:sldId id="1025" r:id="rId50"/>
    <p:sldId id="1026" r:id="rId51"/>
    <p:sldId id="1027" r:id="rId52"/>
    <p:sldId id="1028" r:id="rId53"/>
    <p:sldId id="1029" r:id="rId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DN35+/mR6NJRYFqvn9ojbg" hashData="sP0eXby0f4lW9I4hygjE/lyA/EM"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00"/>
    <a:srgbClr val="669900"/>
    <a:srgbClr val="00CC00"/>
    <a:srgbClr val="FF3300"/>
    <a:srgbClr val="640000"/>
    <a:srgbClr val="9A0000"/>
    <a:srgbClr val="00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39" autoAdjust="0"/>
    <p:restoredTop sz="91474" autoAdjust="0"/>
  </p:normalViewPr>
  <p:slideViewPr>
    <p:cSldViewPr snapToGrid="0" showGuides="1">
      <p:cViewPr>
        <p:scale>
          <a:sx n="52" d="100"/>
          <a:sy n="52" d="100"/>
        </p:scale>
        <p:origin x="-1123" y="19"/>
      </p:cViewPr>
      <p:guideLst>
        <p:guide orient="horz" pos="1426"/>
        <p:guide pos="203"/>
      </p:guideLst>
    </p:cSldViewPr>
  </p:slideViewPr>
  <p:outlineViewPr>
    <p:cViewPr>
      <p:scale>
        <a:sx n="33" d="100"/>
        <a:sy n="33" d="100"/>
      </p:scale>
      <p:origin x="0" y="0"/>
    </p:cViewPr>
  </p:outlin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5.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18.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19.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5.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5.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5.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5.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5.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5.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5.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5.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5.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5.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5.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5.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5.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5.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5.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37.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5.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39.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5.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5.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5.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5.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5.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5.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5.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5.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5.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5.w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5.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w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CCE9AD5-5C43-4149-9664-FA5D44721ABA}" type="datetimeFigureOut">
              <a:rPr lang="en-US"/>
              <a:pPr>
                <a:defRPr/>
              </a:pPr>
              <a:t>2/6/2020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3E61CB6-4E7F-47B8-8FB3-2F470A0AC06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5A66C6-E62D-4191-B989-0DC2162DA1D5}"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28E45-B48D-45CE-8E3F-72E762C3905C}"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1B26A1-6DAB-488F-B125-1C24B31B6199}"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CC1005-133D-46CF-87D8-0E8898D3D2ED}"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582662-B77E-4A02-B61A-83132C32D517}"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0F463C-B701-47ED-9293-33C27273FD24}"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A6F2713-FC69-4E33-976B-1A14647996C8}"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9E5A8CC-A397-41BC-AFC9-A4EE42BF9BC0}"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BFAD51-DCA9-46BE-A4F3-DB7569200ED1}"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9F7912-68C7-495F-A411-A3554BF7B54B}"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3000" r="-3000"/>
          </a:stretch>
        </a:blipFill>
        <a:effectLst/>
      </p:bgPr>
    </p:bg>
    <p:spTree>
      <p:nvGrpSpPr>
        <p:cNvPr id="1" name=""/>
        <p:cNvGrpSpPr/>
        <p:nvPr/>
      </p:nvGrpSpPr>
      <p:grpSpPr>
        <a:xfrm>
          <a:off x="0" y="0"/>
          <a:ext cx="0" cy="0"/>
          <a:chOff x="0" y="0"/>
          <a:chExt cx="0" cy="0"/>
        </a:xfrm>
      </p:grpSpPr>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289AD8E-827F-4DB3-AB43-9DB714E074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4"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21.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3.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25.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7.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29.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31.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3.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5.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37.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39.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41.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3.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45.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7.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49.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51.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oleObject" Target="../embeddings/oleObject53.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oleObject" Target="../embeddings/oleObject55.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oleObject" Target="../embeddings/oleObject57.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oleObject" Target="../embeddings/oleObject59.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1.xml"/><Relationship Id="rId1" Type="http://schemas.openxmlformats.org/officeDocument/2006/relationships/vmlDrawing" Target="../drawings/vmlDrawing30.vml"/><Relationship Id="rId4" Type="http://schemas.openxmlformats.org/officeDocument/2006/relationships/oleObject" Target="../embeddings/oleObject61.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1.xml"/><Relationship Id="rId1" Type="http://schemas.openxmlformats.org/officeDocument/2006/relationships/vmlDrawing" Target="../drawings/vmlDrawing31.vml"/><Relationship Id="rId4" Type="http://schemas.openxmlformats.org/officeDocument/2006/relationships/oleObject" Target="../embeddings/oleObject63.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1.xml"/><Relationship Id="rId1" Type="http://schemas.openxmlformats.org/officeDocument/2006/relationships/vmlDrawing" Target="../drawings/vmlDrawing32.vml"/><Relationship Id="rId4" Type="http://schemas.openxmlformats.org/officeDocument/2006/relationships/oleObject" Target="../embeddings/oleObject65.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1.xml"/><Relationship Id="rId1" Type="http://schemas.openxmlformats.org/officeDocument/2006/relationships/vmlDrawing" Target="../drawings/vmlDrawing33.vml"/><Relationship Id="rId4" Type="http://schemas.openxmlformats.org/officeDocument/2006/relationships/oleObject" Target="../embeddings/oleObject67.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oleObject" Target="../embeddings/oleObject69.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1.xml"/><Relationship Id="rId1" Type="http://schemas.openxmlformats.org/officeDocument/2006/relationships/vmlDrawing" Target="../drawings/vmlDrawing35.vml"/><Relationship Id="rId4" Type="http://schemas.openxmlformats.org/officeDocument/2006/relationships/oleObject" Target="../embeddings/oleObject71.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1.xml"/><Relationship Id="rId1" Type="http://schemas.openxmlformats.org/officeDocument/2006/relationships/vmlDrawing" Target="../drawings/vmlDrawing36.vml"/><Relationship Id="rId4" Type="http://schemas.openxmlformats.org/officeDocument/2006/relationships/oleObject" Target="../embeddings/oleObject73.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1.xml"/><Relationship Id="rId1" Type="http://schemas.openxmlformats.org/officeDocument/2006/relationships/vmlDrawing" Target="../drawings/vmlDrawing37.vml"/><Relationship Id="rId4" Type="http://schemas.openxmlformats.org/officeDocument/2006/relationships/oleObject" Target="../embeddings/oleObject75.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1.xml"/><Relationship Id="rId1" Type="http://schemas.openxmlformats.org/officeDocument/2006/relationships/vmlDrawing" Target="../drawings/vmlDrawing38.vml"/><Relationship Id="rId4" Type="http://schemas.openxmlformats.org/officeDocument/2006/relationships/oleObject" Target="../embeddings/oleObject77.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Layout" Target="../slideLayouts/slideLayout1.xml"/><Relationship Id="rId1" Type="http://schemas.openxmlformats.org/officeDocument/2006/relationships/vmlDrawing" Target="../drawings/vmlDrawing39.vml"/><Relationship Id="rId4" Type="http://schemas.openxmlformats.org/officeDocument/2006/relationships/oleObject" Target="../embeddings/oleObject79.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9.bin"/></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Layout" Target="../slideLayouts/slideLayout1.xml"/><Relationship Id="rId1" Type="http://schemas.openxmlformats.org/officeDocument/2006/relationships/vmlDrawing" Target="../drawings/vmlDrawing40.vml"/><Relationship Id="rId4" Type="http://schemas.openxmlformats.org/officeDocument/2006/relationships/oleObject" Target="../embeddings/oleObject81.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1.xml"/><Relationship Id="rId1" Type="http://schemas.openxmlformats.org/officeDocument/2006/relationships/vmlDrawing" Target="../drawings/vmlDrawing41.vml"/><Relationship Id="rId4" Type="http://schemas.openxmlformats.org/officeDocument/2006/relationships/oleObject" Target="../embeddings/oleObject83.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1.xml"/><Relationship Id="rId1" Type="http://schemas.openxmlformats.org/officeDocument/2006/relationships/vmlDrawing" Target="../drawings/vmlDrawing42.vml"/><Relationship Id="rId4" Type="http://schemas.openxmlformats.org/officeDocument/2006/relationships/oleObject" Target="../embeddings/oleObject85.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1.xml"/><Relationship Id="rId1" Type="http://schemas.openxmlformats.org/officeDocument/2006/relationships/vmlDrawing" Target="../drawings/vmlDrawing43.vml"/><Relationship Id="rId5" Type="http://schemas.openxmlformats.org/officeDocument/2006/relationships/image" Target="../media/image48.png"/><Relationship Id="rId4" Type="http://schemas.openxmlformats.org/officeDocument/2006/relationships/oleObject" Target="../embeddings/oleObject87.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Layout" Target="../slideLayouts/slideLayout1.xml"/><Relationship Id="rId1" Type="http://schemas.openxmlformats.org/officeDocument/2006/relationships/vmlDrawing" Target="../drawings/vmlDrawing44.vml"/><Relationship Id="rId4" Type="http://schemas.openxmlformats.org/officeDocument/2006/relationships/oleObject" Target="../embeddings/oleObject89.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1.xml"/><Relationship Id="rId1" Type="http://schemas.openxmlformats.org/officeDocument/2006/relationships/vmlDrawing" Target="../drawings/vmlDrawing45.vml"/><Relationship Id="rId5" Type="http://schemas.openxmlformats.org/officeDocument/2006/relationships/image" Target="../media/image51.png"/><Relationship Id="rId4" Type="http://schemas.openxmlformats.org/officeDocument/2006/relationships/oleObject" Target="../embeddings/oleObject91.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Layout" Target="../slideLayouts/slideLayout1.xml"/><Relationship Id="rId1" Type="http://schemas.openxmlformats.org/officeDocument/2006/relationships/vmlDrawing" Target="../drawings/vmlDrawing46.vml"/><Relationship Id="rId4" Type="http://schemas.openxmlformats.org/officeDocument/2006/relationships/oleObject" Target="../embeddings/oleObject93.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1.xml"/><Relationship Id="rId1" Type="http://schemas.openxmlformats.org/officeDocument/2006/relationships/vmlDrawing" Target="../drawings/vmlDrawing47.vml"/><Relationship Id="rId4" Type="http://schemas.openxmlformats.org/officeDocument/2006/relationships/oleObject" Target="../embeddings/oleObject95.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Layout" Target="../slideLayouts/slideLayout1.xml"/><Relationship Id="rId1" Type="http://schemas.openxmlformats.org/officeDocument/2006/relationships/vmlDrawing" Target="../drawings/vmlDrawing48.vml"/><Relationship Id="rId4" Type="http://schemas.openxmlformats.org/officeDocument/2006/relationships/oleObject" Target="../embeddings/oleObject97.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Layout" Target="../slideLayouts/slideLayout1.xml"/><Relationship Id="rId1" Type="http://schemas.openxmlformats.org/officeDocument/2006/relationships/vmlDrawing" Target="../drawings/vmlDrawing49.vml"/><Relationship Id="rId4" Type="http://schemas.openxmlformats.org/officeDocument/2006/relationships/oleObject" Target="../embeddings/oleObject99.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11.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Layout" Target="../slideLayouts/slideLayout1.xml"/><Relationship Id="rId1" Type="http://schemas.openxmlformats.org/officeDocument/2006/relationships/vmlDrawing" Target="../drawings/vmlDrawing50.vml"/><Relationship Id="rId4" Type="http://schemas.openxmlformats.org/officeDocument/2006/relationships/oleObject" Target="../embeddings/oleObject101.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Layout" Target="../slideLayouts/slideLayout1.xml"/><Relationship Id="rId1" Type="http://schemas.openxmlformats.org/officeDocument/2006/relationships/vmlDrawing" Target="../drawings/vmlDrawing51.vml"/><Relationship Id="rId4" Type="http://schemas.openxmlformats.org/officeDocument/2006/relationships/oleObject" Target="../embeddings/oleObject103.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Layout" Target="../slideLayouts/slideLayout1.xml"/><Relationship Id="rId1" Type="http://schemas.openxmlformats.org/officeDocument/2006/relationships/vmlDrawing" Target="../drawings/vmlDrawing52.vml"/><Relationship Id="rId4" Type="http://schemas.openxmlformats.org/officeDocument/2006/relationships/oleObject" Target="../embeddings/oleObject105.bin"/></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Layout" Target="../slideLayouts/slideLayout1.xml"/><Relationship Id="rId1" Type="http://schemas.openxmlformats.org/officeDocument/2006/relationships/vmlDrawing" Target="../drawings/vmlDrawing53.vml"/><Relationship Id="rId4" Type="http://schemas.openxmlformats.org/officeDocument/2006/relationships/oleObject" Target="../embeddings/oleObject107.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dirty="0" smtClean="0">
                <a:solidFill>
                  <a:srgbClr val="003399"/>
                </a:solidFill>
                <a:latin typeface="Tahoma" pitchFamily="34" charset="0"/>
              </a:rPr>
              <a:t>MARKETINGCOMMUNICATIE / </a:t>
            </a:r>
            <a:r>
              <a:rPr lang="en-US" sz="3600" b="1" dirty="0" smtClean="0">
                <a:solidFill>
                  <a:srgbClr val="003399"/>
                </a:solidFill>
                <a:latin typeface="Tahoma" pitchFamily="34" charset="0"/>
              </a:rPr>
              <a:t>17</a:t>
            </a:r>
            <a:endParaRPr lang="en-US" sz="3600" b="1" dirty="0" smtClean="0">
              <a:solidFill>
                <a:srgbClr val="003399"/>
              </a:solidFill>
              <a:latin typeface="Tahoma" pitchFamily="34" charset="0"/>
            </a:endParaRPr>
          </a:p>
        </p:txBody>
      </p:sp>
      <p:sp>
        <p:nvSpPr>
          <p:cNvPr id="10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6" name="Object 5"/>
          <p:cNvGraphicFramePr>
            <a:graphicFrameLocks noChangeAspect="1"/>
          </p:cNvGraphicFramePr>
          <p:nvPr/>
        </p:nvGraphicFramePr>
        <p:xfrm>
          <a:off x="6400800" y="6019800"/>
          <a:ext cx="2590800" cy="701675"/>
        </p:xfrm>
        <a:graphic>
          <a:graphicData uri="http://schemas.openxmlformats.org/presentationml/2006/ole">
            <p:oleObj spid="_x0000_s1026" name="Drawing" r:id="rId3" imgW="2590920" imgH="700920" progId="Presentations.Drawing.18">
              <p:embed/>
            </p:oleObj>
          </a:graphicData>
        </a:graphic>
      </p:graphicFrame>
      <p:graphicFrame>
        <p:nvGraphicFramePr>
          <p:cNvPr id="1027" name="Object 10"/>
          <p:cNvGraphicFramePr>
            <a:graphicFrameLocks noChangeAspect="1"/>
          </p:cNvGraphicFramePr>
          <p:nvPr/>
        </p:nvGraphicFramePr>
        <p:xfrm>
          <a:off x="1211263" y="1722438"/>
          <a:ext cx="6721475" cy="3413125"/>
        </p:xfrm>
        <a:graphic>
          <a:graphicData uri="http://schemas.openxmlformats.org/presentationml/2006/ole">
            <p:oleObj spid="_x0000_s1027" name="Drawing" r:id="rId4" imgW="6720840" imgH="3413880" progId="Presentations.Drawing.18">
              <p:embed/>
            </p:oleObj>
          </a:graphicData>
        </a:graphic>
      </p:graphicFrame>
      <p:graphicFrame>
        <p:nvGraphicFramePr>
          <p:cNvPr id="1028" name="Object 6"/>
          <p:cNvGraphicFramePr>
            <a:graphicFrameLocks noChangeAspect="1"/>
          </p:cNvGraphicFramePr>
          <p:nvPr/>
        </p:nvGraphicFramePr>
        <p:xfrm>
          <a:off x="322263" y="5961063"/>
          <a:ext cx="3644900" cy="833437"/>
        </p:xfrm>
        <a:graphic>
          <a:graphicData uri="http://schemas.openxmlformats.org/presentationml/2006/ole">
            <p:oleObj spid="_x0000_s1028" name="Drawing" r:id="rId5" imgW="4533840" imgH="1036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consumentenpromoties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55298" name="Drawing" r:id="rId3" imgW="419040" imgH="312480" progId="Presentations.Drawing.18">
              <p:embed/>
            </p:oleObj>
          </a:graphicData>
        </a:graphic>
      </p:graphicFrame>
      <p:graphicFrame>
        <p:nvGraphicFramePr>
          <p:cNvPr id="55300" name="Object 4"/>
          <p:cNvGraphicFramePr>
            <a:graphicFrameLocks noChangeAspect="1"/>
          </p:cNvGraphicFramePr>
          <p:nvPr/>
        </p:nvGraphicFramePr>
        <p:xfrm>
          <a:off x="322262" y="2263774"/>
          <a:ext cx="8515209" cy="4122277"/>
        </p:xfrm>
        <a:graphic>
          <a:graphicData uri="http://schemas.openxmlformats.org/presentationml/2006/ole">
            <p:oleObj spid="_x0000_s55300" name="Drawing" r:id="rId4" imgW="9342000" imgH="4518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consumentenpromoties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56322" name="Drawing" r:id="rId3" imgW="419040" imgH="312480" progId="Presentations.Drawing.18">
              <p:embed/>
            </p:oleObj>
          </a:graphicData>
        </a:graphic>
      </p:graphicFrame>
      <p:graphicFrame>
        <p:nvGraphicFramePr>
          <p:cNvPr id="56324" name="Object 4"/>
          <p:cNvGraphicFramePr>
            <a:graphicFrameLocks noChangeAspect="1"/>
          </p:cNvGraphicFramePr>
          <p:nvPr/>
        </p:nvGraphicFramePr>
        <p:xfrm>
          <a:off x="322263" y="2263775"/>
          <a:ext cx="8500379" cy="2780173"/>
        </p:xfrm>
        <a:graphic>
          <a:graphicData uri="http://schemas.openxmlformats.org/presentationml/2006/ole">
            <p:oleObj spid="_x0000_s56324" name="Drawing" r:id="rId4" imgW="9311760" imgH="3040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consumentenpromoties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57346" name="Drawing" r:id="rId3" imgW="419040" imgH="312480" progId="Presentations.Drawing.18">
              <p:embed/>
            </p:oleObj>
          </a:graphicData>
        </a:graphic>
      </p:graphicFrame>
      <p:graphicFrame>
        <p:nvGraphicFramePr>
          <p:cNvPr id="57348" name="Object 4"/>
          <p:cNvGraphicFramePr>
            <a:graphicFrameLocks noChangeAspect="1"/>
          </p:cNvGraphicFramePr>
          <p:nvPr/>
        </p:nvGraphicFramePr>
        <p:xfrm>
          <a:off x="322263" y="2263774"/>
          <a:ext cx="8531374" cy="3163631"/>
        </p:xfrm>
        <a:graphic>
          <a:graphicData uri="http://schemas.openxmlformats.org/presentationml/2006/ole">
            <p:oleObj spid="_x0000_s57348" name="Drawing" r:id="rId4" imgW="9342000" imgH="3459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handelspromoties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112713" y="6388100"/>
          <a:ext cx="419100" cy="312738"/>
        </p:xfrm>
        <a:graphic>
          <a:graphicData uri="http://schemas.openxmlformats.org/presentationml/2006/ole">
            <p:oleObj spid="_x0000_s58370" name="Drawing" r:id="rId3" imgW="419040" imgH="312480" progId="Presentations.Drawing.18">
              <p:embed/>
            </p:oleObj>
          </a:graphicData>
        </a:graphic>
      </p:graphicFrame>
      <p:graphicFrame>
        <p:nvGraphicFramePr>
          <p:cNvPr id="58372" name="Object 4"/>
          <p:cNvGraphicFramePr>
            <a:graphicFrameLocks noChangeAspect="1"/>
          </p:cNvGraphicFramePr>
          <p:nvPr/>
        </p:nvGraphicFramePr>
        <p:xfrm>
          <a:off x="322262" y="2263774"/>
          <a:ext cx="8501329" cy="4122277"/>
        </p:xfrm>
        <a:graphic>
          <a:graphicData uri="http://schemas.openxmlformats.org/presentationml/2006/ole">
            <p:oleObj spid="_x0000_s58372" name="Drawing" r:id="rId4" imgW="9326880" imgH="4518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handelspromoties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9396" name="Object 4"/>
          <p:cNvGraphicFramePr>
            <a:graphicFrameLocks noChangeAspect="1"/>
          </p:cNvGraphicFramePr>
          <p:nvPr/>
        </p:nvGraphicFramePr>
        <p:xfrm>
          <a:off x="322263" y="2263774"/>
          <a:ext cx="8453362" cy="4299257"/>
        </p:xfrm>
        <a:graphic>
          <a:graphicData uri="http://schemas.openxmlformats.org/presentationml/2006/ole">
            <p:oleObj spid="_x0000_s59396" name="Drawing" r:id="rId3" imgW="9311760" imgH="4732200" progId="Presentations.Drawing.18">
              <p:embed/>
            </p:oleObj>
          </a:graphicData>
        </a:graphic>
      </p:graphicFrame>
      <p:graphicFrame>
        <p:nvGraphicFramePr>
          <p:cNvPr id="59397" name="Object 12"/>
          <p:cNvGraphicFramePr>
            <a:graphicFrameLocks noChangeAspect="1"/>
          </p:cNvGraphicFramePr>
          <p:nvPr/>
        </p:nvGraphicFramePr>
        <p:xfrm>
          <a:off x="112713" y="6388100"/>
          <a:ext cx="419100" cy="312738"/>
        </p:xfrm>
        <a:graphic>
          <a:graphicData uri="http://schemas.openxmlformats.org/presentationml/2006/ole">
            <p:oleObj spid="_x0000_s59397"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handelspromoties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60420" name="Object 4"/>
          <p:cNvGraphicFramePr>
            <a:graphicFrameLocks noChangeAspect="1"/>
          </p:cNvGraphicFramePr>
          <p:nvPr/>
        </p:nvGraphicFramePr>
        <p:xfrm>
          <a:off x="322263" y="2263775"/>
          <a:ext cx="8482362" cy="4314006"/>
        </p:xfrm>
        <a:graphic>
          <a:graphicData uri="http://schemas.openxmlformats.org/presentationml/2006/ole">
            <p:oleObj spid="_x0000_s60420" name="Drawing" r:id="rId3" imgW="9311760" imgH="4732200" progId="Presentations.Drawing.18">
              <p:embed/>
            </p:oleObj>
          </a:graphicData>
        </a:graphic>
      </p:graphicFrame>
      <p:graphicFrame>
        <p:nvGraphicFramePr>
          <p:cNvPr id="60421" name="Object 12"/>
          <p:cNvGraphicFramePr>
            <a:graphicFrameLocks noChangeAspect="1"/>
          </p:cNvGraphicFramePr>
          <p:nvPr/>
        </p:nvGraphicFramePr>
        <p:xfrm>
          <a:off x="112713" y="6388100"/>
          <a:ext cx="419100" cy="312738"/>
        </p:xfrm>
        <a:graphic>
          <a:graphicData uri="http://schemas.openxmlformats.org/presentationml/2006/ole">
            <p:oleObj spid="_x0000_s60421"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handelspromoties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61442" name="Drawing" r:id="rId3" imgW="419040" imgH="312480" progId="Presentations.Drawing.18">
              <p:embed/>
            </p:oleObj>
          </a:graphicData>
        </a:graphic>
      </p:graphicFrame>
      <p:graphicFrame>
        <p:nvGraphicFramePr>
          <p:cNvPr id="61444" name="Object 4"/>
          <p:cNvGraphicFramePr>
            <a:graphicFrameLocks noChangeAspect="1"/>
          </p:cNvGraphicFramePr>
          <p:nvPr/>
        </p:nvGraphicFramePr>
        <p:xfrm>
          <a:off x="322262" y="2263775"/>
          <a:ext cx="8541519" cy="3366322"/>
        </p:xfrm>
        <a:graphic>
          <a:graphicData uri="http://schemas.openxmlformats.org/presentationml/2006/ole">
            <p:oleObj spid="_x0000_s61444" name="Drawing" r:id="rId4" imgW="9311760" imgH="3665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handelspromoties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62466" name="Drawing" r:id="rId3" imgW="419040" imgH="312480" progId="Presentations.Drawing.18">
              <p:embed/>
            </p:oleObj>
          </a:graphicData>
        </a:graphic>
      </p:graphicFrame>
      <p:graphicFrame>
        <p:nvGraphicFramePr>
          <p:cNvPr id="62468" name="Object 4"/>
          <p:cNvGraphicFramePr>
            <a:graphicFrameLocks noChangeAspect="1"/>
          </p:cNvGraphicFramePr>
          <p:nvPr/>
        </p:nvGraphicFramePr>
        <p:xfrm>
          <a:off x="322263" y="2263775"/>
          <a:ext cx="8485580" cy="3989541"/>
        </p:xfrm>
        <a:graphic>
          <a:graphicData uri="http://schemas.openxmlformats.org/presentationml/2006/ole">
            <p:oleObj spid="_x0000_s62468" name="Drawing" r:id="rId4" imgW="931176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handelspromoties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63490" name="Drawing" r:id="rId3" imgW="419040" imgH="312480" progId="Presentations.Drawing.18">
              <p:embed/>
            </p:oleObj>
          </a:graphicData>
        </a:graphic>
      </p:graphicFrame>
      <p:graphicFrame>
        <p:nvGraphicFramePr>
          <p:cNvPr id="63492" name="Object 4"/>
          <p:cNvGraphicFramePr>
            <a:graphicFrameLocks noChangeAspect="1"/>
          </p:cNvGraphicFramePr>
          <p:nvPr/>
        </p:nvGraphicFramePr>
        <p:xfrm>
          <a:off x="322263" y="2263774"/>
          <a:ext cx="8485580" cy="3989541"/>
        </p:xfrm>
        <a:graphic>
          <a:graphicData uri="http://schemas.openxmlformats.org/presentationml/2006/ole">
            <p:oleObj spid="_x0000_s63492" name="Drawing" r:id="rId4" imgW="9311760" imgH="4374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voor</a:t>
            </a:r>
            <a:r>
              <a:rPr lang="en-US" sz="2700" b="1" i="1" dirty="0" smtClean="0">
                <a:solidFill>
                  <a:srgbClr val="0000FF"/>
                </a:solidFill>
                <a:latin typeface="Tahoma" pitchFamily="34" charset="0"/>
              </a:rPr>
              <a:t> de </a:t>
            </a:r>
            <a:r>
              <a:rPr lang="en-US" sz="2700" b="1" i="1" dirty="0" err="1" smtClean="0">
                <a:solidFill>
                  <a:srgbClr val="0000FF"/>
                </a:solidFill>
                <a:latin typeface="Tahoma" pitchFamily="34" charset="0"/>
              </a:rPr>
              <a:t>verkoopstaf</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64514" name="Drawing" r:id="rId3" imgW="419040" imgH="312480" progId="Presentations.Drawing.18">
              <p:embed/>
            </p:oleObj>
          </a:graphicData>
        </a:graphic>
      </p:graphicFrame>
      <p:graphicFrame>
        <p:nvGraphicFramePr>
          <p:cNvPr id="64516" name="Object 4"/>
          <p:cNvGraphicFramePr>
            <a:graphicFrameLocks noChangeAspect="1"/>
          </p:cNvGraphicFramePr>
          <p:nvPr/>
        </p:nvGraphicFramePr>
        <p:xfrm>
          <a:off x="322262" y="2263774"/>
          <a:ext cx="8494389" cy="4122277"/>
        </p:xfrm>
        <a:graphic>
          <a:graphicData uri="http://schemas.openxmlformats.org/presentationml/2006/ole">
            <p:oleObj spid="_x0000_s64516" name="Drawing" r:id="rId4" imgW="9319320" imgH="4518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2050" name="Drawing" r:id="rId3" imgW="419040" imgH="312480" progId="Presentations.Drawing.18">
              <p:embed/>
            </p:oleObj>
          </a:graphicData>
        </a:graphic>
      </p:graphicFrame>
      <p:graphicFrame>
        <p:nvGraphicFramePr>
          <p:cNvPr id="2056" name="Object 8"/>
          <p:cNvGraphicFramePr>
            <a:graphicFrameLocks noChangeAspect="1"/>
          </p:cNvGraphicFramePr>
          <p:nvPr/>
        </p:nvGraphicFramePr>
        <p:xfrm>
          <a:off x="2003324" y="1718289"/>
          <a:ext cx="5215206" cy="4925961"/>
        </p:xfrm>
        <a:graphic>
          <a:graphicData uri="http://schemas.openxmlformats.org/presentationml/2006/ole">
            <p:oleObj spid="_x0000_s2056" name="Drawing" r:id="rId4" imgW="5638680" imgH="5326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voor</a:t>
            </a:r>
            <a:r>
              <a:rPr lang="en-US" sz="2700" b="1" i="1" dirty="0" smtClean="0">
                <a:solidFill>
                  <a:srgbClr val="0000FF"/>
                </a:solidFill>
                <a:latin typeface="Tahoma" pitchFamily="34" charset="0"/>
              </a:rPr>
              <a:t> de </a:t>
            </a:r>
            <a:r>
              <a:rPr lang="en-US" sz="2700" b="1" i="1" dirty="0" err="1" smtClean="0">
                <a:solidFill>
                  <a:srgbClr val="0000FF"/>
                </a:solidFill>
                <a:latin typeface="Tahoma" pitchFamily="34" charset="0"/>
              </a:rPr>
              <a:t>verkoopstaf</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65538" name="Drawing" r:id="rId3" imgW="419040" imgH="312480" progId="Presentations.Drawing.18">
              <p:embed/>
            </p:oleObj>
          </a:graphicData>
        </a:graphic>
      </p:graphicFrame>
      <p:graphicFrame>
        <p:nvGraphicFramePr>
          <p:cNvPr id="65540" name="Object 4"/>
          <p:cNvGraphicFramePr>
            <a:graphicFrameLocks noChangeAspect="1"/>
          </p:cNvGraphicFramePr>
          <p:nvPr/>
        </p:nvGraphicFramePr>
        <p:xfrm>
          <a:off x="322262" y="2263774"/>
          <a:ext cx="8485151" cy="3443851"/>
        </p:xfrm>
        <a:graphic>
          <a:graphicData uri="http://schemas.openxmlformats.org/presentationml/2006/ole">
            <p:oleObj spid="_x0000_s65540" name="Drawing" r:id="rId4" imgW="9342000" imgH="3787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voor</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beïnvloeders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66562" name="Drawing" r:id="rId3" imgW="419040" imgH="312480" progId="Presentations.Drawing.18">
              <p:embed/>
            </p:oleObj>
          </a:graphicData>
        </a:graphic>
      </p:graphicFrame>
      <p:graphicFrame>
        <p:nvGraphicFramePr>
          <p:cNvPr id="66564" name="Object 4"/>
          <p:cNvGraphicFramePr>
            <a:graphicFrameLocks noChangeAspect="1"/>
          </p:cNvGraphicFramePr>
          <p:nvPr/>
        </p:nvGraphicFramePr>
        <p:xfrm>
          <a:off x="322262" y="2263774"/>
          <a:ext cx="8503885" cy="4137025"/>
        </p:xfrm>
        <a:graphic>
          <a:graphicData uri="http://schemas.openxmlformats.org/presentationml/2006/ole">
            <p:oleObj spid="_x0000_s66564" name="Drawing" r:id="rId4" imgW="9296280" imgH="4518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voor</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beïnvloeders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67586" name="Drawing" r:id="rId3" imgW="419040" imgH="312480" progId="Presentations.Drawing.18">
              <p:embed/>
            </p:oleObj>
          </a:graphicData>
        </a:graphic>
      </p:graphicFrame>
      <p:graphicFrame>
        <p:nvGraphicFramePr>
          <p:cNvPr id="67588" name="Object 4"/>
          <p:cNvGraphicFramePr>
            <a:graphicFrameLocks noChangeAspect="1"/>
          </p:cNvGraphicFramePr>
          <p:nvPr/>
        </p:nvGraphicFramePr>
        <p:xfrm>
          <a:off x="322263" y="2263775"/>
          <a:ext cx="8515980" cy="3473348"/>
        </p:xfrm>
        <a:graphic>
          <a:graphicData uri="http://schemas.openxmlformats.org/presentationml/2006/ole">
            <p:oleObj spid="_x0000_s67588" name="Drawing" r:id="rId4" imgW="9296280" imgH="3787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a:t>
            </a:r>
            <a:r>
              <a:rPr lang="en-US" sz="2700" b="1" i="1" dirty="0" smtClean="0">
                <a:solidFill>
                  <a:srgbClr val="0000FF"/>
                </a:solidFill>
                <a:latin typeface="Tahoma" pitchFamily="34" charset="0"/>
              </a:rPr>
              <a:t> </a:t>
            </a:r>
            <a:r>
              <a:rPr lang="en-US" sz="2700" b="1" i="1" u="sng" dirty="0" smtClean="0">
                <a:solidFill>
                  <a:srgbClr val="0000FF"/>
                </a:solidFill>
                <a:latin typeface="Tahoma" pitchFamily="34" charset="0"/>
              </a:rPr>
              <a:t>d</a:t>
            </a:r>
            <a:r>
              <a:rPr lang="en-US" sz="2700" b="1" i="1" u="sng" dirty="0" smtClean="0">
                <a:solidFill>
                  <a:srgbClr val="0000FF"/>
                </a:solidFill>
                <a:latin typeface="Tahoma" pitchFamily="34" charset="0"/>
              </a:rPr>
              <a:t>oor</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beïnvloeders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68610" name="Drawing" r:id="rId3" imgW="419040" imgH="312480" progId="Presentations.Drawing.18">
              <p:embed/>
            </p:oleObj>
          </a:graphicData>
        </a:graphic>
      </p:graphicFrame>
      <p:graphicFrame>
        <p:nvGraphicFramePr>
          <p:cNvPr id="68612" name="Object 4"/>
          <p:cNvGraphicFramePr>
            <a:graphicFrameLocks noChangeAspect="1"/>
          </p:cNvGraphicFramePr>
          <p:nvPr/>
        </p:nvGraphicFramePr>
        <p:xfrm>
          <a:off x="322263" y="2263775"/>
          <a:ext cx="8515980" cy="3473348"/>
        </p:xfrm>
        <a:graphic>
          <a:graphicData uri="http://schemas.openxmlformats.org/presentationml/2006/ole">
            <p:oleObj spid="_x0000_s68612" name="Drawing" r:id="rId4" imgW="9296280" imgH="3787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69634" name="Drawing" r:id="rId3" imgW="419040" imgH="312480" progId="Presentations.Drawing.18">
              <p:embed/>
            </p:oleObj>
          </a:graphicData>
        </a:graphic>
      </p:graphicFrame>
      <p:graphicFrame>
        <p:nvGraphicFramePr>
          <p:cNvPr id="69636" name="Object 4"/>
          <p:cNvGraphicFramePr>
            <a:graphicFrameLocks noChangeAspect="1"/>
          </p:cNvGraphicFramePr>
          <p:nvPr/>
        </p:nvGraphicFramePr>
        <p:xfrm>
          <a:off x="322262" y="2263775"/>
          <a:ext cx="8531499" cy="2794922"/>
        </p:xfrm>
        <a:graphic>
          <a:graphicData uri="http://schemas.openxmlformats.org/presentationml/2006/ole">
            <p:oleObj spid="_x0000_s69636" name="Drawing" r:id="rId4" imgW="9296280" imgH="3040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70658" name="Drawing" r:id="rId3" imgW="419040" imgH="312480" progId="Presentations.Drawing.18">
              <p:embed/>
            </p:oleObj>
          </a:graphicData>
        </a:graphic>
      </p:graphicFrame>
      <p:graphicFrame>
        <p:nvGraphicFramePr>
          <p:cNvPr id="70660" name="Object 4"/>
          <p:cNvGraphicFramePr>
            <a:graphicFrameLocks noChangeAspect="1"/>
          </p:cNvGraphicFramePr>
          <p:nvPr/>
        </p:nvGraphicFramePr>
        <p:xfrm>
          <a:off x="322262" y="2263775"/>
          <a:ext cx="8531499" cy="2794922"/>
        </p:xfrm>
        <a:graphic>
          <a:graphicData uri="http://schemas.openxmlformats.org/presentationml/2006/ole">
            <p:oleObj spid="_x0000_s70660" name="Drawing" r:id="rId4" imgW="9296280" imgH="3040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71682" name="Drawing" r:id="rId3" imgW="419040" imgH="312480" progId="Presentations.Drawing.18">
              <p:embed/>
            </p:oleObj>
          </a:graphicData>
        </a:graphic>
      </p:graphicFrame>
      <p:graphicFrame>
        <p:nvGraphicFramePr>
          <p:cNvPr id="71684" name="Object 4"/>
          <p:cNvGraphicFramePr>
            <a:graphicFrameLocks noChangeAspect="1"/>
          </p:cNvGraphicFramePr>
          <p:nvPr/>
        </p:nvGraphicFramePr>
        <p:xfrm>
          <a:off x="322263" y="2263774"/>
          <a:ext cx="8479818" cy="3458599"/>
        </p:xfrm>
        <a:graphic>
          <a:graphicData uri="http://schemas.openxmlformats.org/presentationml/2006/ole">
            <p:oleObj spid="_x0000_s71684" name="Drawing" r:id="rId4" imgW="9296280" imgH="3787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72706" name="Drawing" r:id="rId3" imgW="419040" imgH="312480" progId="Presentations.Drawing.18">
              <p:embed/>
            </p:oleObj>
          </a:graphicData>
        </a:graphic>
      </p:graphicFrame>
      <p:graphicFrame>
        <p:nvGraphicFramePr>
          <p:cNvPr id="72708" name="Object 4"/>
          <p:cNvGraphicFramePr>
            <a:graphicFrameLocks noChangeAspect="1"/>
          </p:cNvGraphicFramePr>
          <p:nvPr/>
        </p:nvGraphicFramePr>
        <p:xfrm>
          <a:off x="322262" y="2263774"/>
          <a:ext cx="8503885" cy="4137025"/>
        </p:xfrm>
        <a:graphic>
          <a:graphicData uri="http://schemas.openxmlformats.org/presentationml/2006/ole">
            <p:oleObj spid="_x0000_s72708" name="Drawing" r:id="rId4" imgW="9296280" imgH="4518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73730" name="Drawing" r:id="rId3" imgW="419040" imgH="312480" progId="Presentations.Drawing.18">
              <p:embed/>
            </p:oleObj>
          </a:graphicData>
        </a:graphic>
      </p:graphicFrame>
      <p:graphicFrame>
        <p:nvGraphicFramePr>
          <p:cNvPr id="73732" name="Object 4"/>
          <p:cNvGraphicFramePr>
            <a:graphicFrameLocks noChangeAspect="1"/>
          </p:cNvGraphicFramePr>
          <p:nvPr/>
        </p:nvGraphicFramePr>
        <p:xfrm>
          <a:off x="322263" y="2263775"/>
          <a:ext cx="8483802" cy="4328754"/>
        </p:xfrm>
        <a:graphic>
          <a:graphicData uri="http://schemas.openxmlformats.org/presentationml/2006/ole">
            <p:oleObj spid="_x0000_s73732" name="Drawing" r:id="rId4" imgW="9296280" imgH="4739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74754" name="Drawing" r:id="rId3" imgW="419040" imgH="312480" progId="Presentations.Drawing.18">
              <p:embed/>
            </p:oleObj>
          </a:graphicData>
        </a:graphic>
      </p:graphicFrame>
      <p:graphicFrame>
        <p:nvGraphicFramePr>
          <p:cNvPr id="74756" name="Object 4"/>
          <p:cNvGraphicFramePr>
            <a:graphicFrameLocks noChangeAspect="1"/>
          </p:cNvGraphicFramePr>
          <p:nvPr/>
        </p:nvGraphicFramePr>
        <p:xfrm>
          <a:off x="322262" y="2263774"/>
          <a:ext cx="8518241" cy="2455709"/>
        </p:xfrm>
        <a:graphic>
          <a:graphicData uri="http://schemas.openxmlformats.org/presentationml/2006/ole">
            <p:oleObj spid="_x0000_s74756" name="Drawing" r:id="rId4" imgW="9296280" imgH="2674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als</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marketingcommunicatie</a:t>
            </a:r>
            <a:r>
              <a:rPr lang="en-US" sz="2700" b="1" i="1" dirty="0" smtClean="0">
                <a:solidFill>
                  <a:srgbClr val="0000FF"/>
                </a:solidFill>
                <a:latin typeface="Tahoma" pitchFamily="34" charset="0"/>
              </a:rPr>
              <a:t>-instrument</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47106" name="Drawing" r:id="rId3" imgW="419040" imgH="312480" progId="Presentations.Drawing.18">
              <p:embed/>
            </p:oleObj>
          </a:graphicData>
        </a:graphic>
      </p:graphicFrame>
      <p:graphicFrame>
        <p:nvGraphicFramePr>
          <p:cNvPr id="47107" name="Object 3"/>
          <p:cNvGraphicFramePr>
            <a:graphicFrameLocks noChangeAspect="1"/>
          </p:cNvGraphicFramePr>
          <p:nvPr/>
        </p:nvGraphicFramePr>
        <p:xfrm>
          <a:off x="322263" y="2263774"/>
          <a:ext cx="8494258" cy="4048535"/>
        </p:xfrm>
        <a:graphic>
          <a:graphicData uri="http://schemas.openxmlformats.org/presentationml/2006/ole">
            <p:oleObj spid="_x0000_s47107" name="Drawing" r:id="rId4" imgW="9281160" imgH="4419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75778" name="Drawing" r:id="rId3" imgW="419040" imgH="312480" progId="Presentations.Drawing.18">
              <p:embed/>
            </p:oleObj>
          </a:graphicData>
        </a:graphic>
      </p:graphicFrame>
      <p:graphicFrame>
        <p:nvGraphicFramePr>
          <p:cNvPr id="75780" name="Object 4"/>
          <p:cNvGraphicFramePr>
            <a:graphicFrameLocks noChangeAspect="1"/>
          </p:cNvGraphicFramePr>
          <p:nvPr/>
        </p:nvGraphicFramePr>
        <p:xfrm>
          <a:off x="322262" y="2263775"/>
          <a:ext cx="8492909" cy="3797812"/>
        </p:xfrm>
        <a:graphic>
          <a:graphicData uri="http://schemas.openxmlformats.org/presentationml/2006/ole">
            <p:oleObj spid="_x0000_s75780" name="Drawing" r:id="rId4" imgW="9296280" imgH="4152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76802" name="Drawing" r:id="rId3" imgW="419040" imgH="312480" progId="Presentations.Drawing.18">
              <p:embed/>
            </p:oleObj>
          </a:graphicData>
        </a:graphic>
      </p:graphicFrame>
      <p:graphicFrame>
        <p:nvGraphicFramePr>
          <p:cNvPr id="76804" name="Object 4"/>
          <p:cNvGraphicFramePr>
            <a:graphicFrameLocks noChangeAspect="1"/>
          </p:cNvGraphicFramePr>
          <p:nvPr/>
        </p:nvGraphicFramePr>
        <p:xfrm>
          <a:off x="322262" y="2263774"/>
          <a:ext cx="8473569" cy="4122277"/>
        </p:xfrm>
        <a:graphic>
          <a:graphicData uri="http://schemas.openxmlformats.org/presentationml/2006/ole">
            <p:oleObj spid="_x0000_s76804" name="Drawing" r:id="rId4" imgW="9296280" imgH="4518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77826" name="Drawing" r:id="rId3" imgW="419040" imgH="312480" progId="Presentations.Drawing.18">
              <p:embed/>
            </p:oleObj>
          </a:graphicData>
        </a:graphic>
      </p:graphicFrame>
      <p:graphicFrame>
        <p:nvGraphicFramePr>
          <p:cNvPr id="77828" name="Object 4"/>
          <p:cNvGraphicFramePr>
            <a:graphicFrameLocks noChangeAspect="1"/>
          </p:cNvGraphicFramePr>
          <p:nvPr/>
        </p:nvGraphicFramePr>
        <p:xfrm>
          <a:off x="322263" y="2263776"/>
          <a:ext cx="8423531" cy="4097934"/>
        </p:xfrm>
        <a:graphic>
          <a:graphicData uri="http://schemas.openxmlformats.org/presentationml/2006/ole">
            <p:oleObj spid="_x0000_s77828" name="Drawing" r:id="rId4" imgW="9296280" imgH="4518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78852" name="Object 4"/>
          <p:cNvGraphicFramePr>
            <a:graphicFrameLocks noChangeAspect="1"/>
          </p:cNvGraphicFramePr>
          <p:nvPr/>
        </p:nvGraphicFramePr>
        <p:xfrm>
          <a:off x="322263" y="2263774"/>
          <a:ext cx="8408782" cy="4435099"/>
        </p:xfrm>
        <a:graphic>
          <a:graphicData uri="http://schemas.openxmlformats.org/presentationml/2006/ole">
            <p:oleObj spid="_x0000_s78852" name="Drawing" r:id="rId3" imgW="9296280" imgH="4899600" progId="Presentations.Drawing.18">
              <p:embed/>
            </p:oleObj>
          </a:graphicData>
        </a:graphic>
      </p:graphicFrame>
      <p:graphicFrame>
        <p:nvGraphicFramePr>
          <p:cNvPr id="78853" name="Object 12"/>
          <p:cNvGraphicFramePr>
            <a:graphicFrameLocks noChangeAspect="1"/>
          </p:cNvGraphicFramePr>
          <p:nvPr/>
        </p:nvGraphicFramePr>
        <p:xfrm>
          <a:off x="112713" y="6388100"/>
          <a:ext cx="419100" cy="312738"/>
        </p:xfrm>
        <a:graphic>
          <a:graphicData uri="http://schemas.openxmlformats.org/presentationml/2006/ole">
            <p:oleObj spid="_x0000_s78853"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79874" name="Drawing" r:id="rId3" imgW="419040" imgH="312480" progId="Presentations.Drawing.18">
              <p:embed/>
            </p:oleObj>
          </a:graphicData>
        </a:graphic>
      </p:graphicFrame>
      <p:graphicFrame>
        <p:nvGraphicFramePr>
          <p:cNvPr id="79876" name="Object 4"/>
          <p:cNvGraphicFramePr>
            <a:graphicFrameLocks noChangeAspect="1"/>
          </p:cNvGraphicFramePr>
          <p:nvPr/>
        </p:nvGraphicFramePr>
        <p:xfrm>
          <a:off x="322263" y="2263775"/>
          <a:ext cx="8423531" cy="4097934"/>
        </p:xfrm>
        <a:graphic>
          <a:graphicData uri="http://schemas.openxmlformats.org/presentationml/2006/ole">
            <p:oleObj spid="_x0000_s79876" name="Drawing" r:id="rId4" imgW="9296280" imgH="4518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80900" name="Object 4"/>
          <p:cNvGraphicFramePr>
            <a:graphicFrameLocks noChangeAspect="1"/>
          </p:cNvGraphicFramePr>
          <p:nvPr/>
        </p:nvGraphicFramePr>
        <p:xfrm>
          <a:off x="322262" y="2263775"/>
          <a:ext cx="8482525" cy="4126634"/>
        </p:xfrm>
        <a:graphic>
          <a:graphicData uri="http://schemas.openxmlformats.org/presentationml/2006/ole">
            <p:oleObj spid="_x0000_s80900" name="Drawing" r:id="rId3" imgW="9296280" imgH="4518720" progId="Presentations.Drawing.18">
              <p:embed/>
            </p:oleObj>
          </a:graphicData>
        </a:graphic>
      </p:graphicFrame>
      <p:graphicFrame>
        <p:nvGraphicFramePr>
          <p:cNvPr id="80901" name="Object 12"/>
          <p:cNvGraphicFramePr>
            <a:graphicFrameLocks noChangeAspect="1"/>
          </p:cNvGraphicFramePr>
          <p:nvPr/>
        </p:nvGraphicFramePr>
        <p:xfrm>
          <a:off x="112713" y="6388100"/>
          <a:ext cx="419100" cy="312738"/>
        </p:xfrm>
        <a:graphic>
          <a:graphicData uri="http://schemas.openxmlformats.org/presentationml/2006/ole">
            <p:oleObj spid="_x0000_s80901"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81922" name="Drawing" r:id="rId3" imgW="419040" imgH="312480" progId="Presentations.Drawing.18">
              <p:embed/>
            </p:oleObj>
          </a:graphicData>
        </a:graphic>
      </p:graphicFrame>
      <p:graphicFrame>
        <p:nvGraphicFramePr>
          <p:cNvPr id="81924" name="Object 4"/>
          <p:cNvGraphicFramePr>
            <a:graphicFrameLocks noChangeAspect="1"/>
          </p:cNvGraphicFramePr>
          <p:nvPr/>
        </p:nvGraphicFramePr>
        <p:xfrm>
          <a:off x="322262" y="2263775"/>
          <a:ext cx="8459929" cy="3783064"/>
        </p:xfrm>
        <a:graphic>
          <a:graphicData uri="http://schemas.openxmlformats.org/presentationml/2006/ole">
            <p:oleObj spid="_x0000_s81924" name="Drawing" r:id="rId4" imgW="9296280" imgH="4152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82946" name="Drawing" r:id="rId3" imgW="419040" imgH="312480" progId="Presentations.Drawing.18">
              <p:embed/>
            </p:oleObj>
          </a:graphicData>
        </a:graphic>
      </p:graphicFrame>
      <p:graphicFrame>
        <p:nvGraphicFramePr>
          <p:cNvPr id="82948" name="Object 4"/>
          <p:cNvGraphicFramePr>
            <a:graphicFrameLocks noChangeAspect="1"/>
          </p:cNvGraphicFramePr>
          <p:nvPr/>
        </p:nvGraphicFramePr>
        <p:xfrm>
          <a:off x="322263" y="2263775"/>
          <a:ext cx="8443252" cy="4107528"/>
        </p:xfrm>
        <a:graphic>
          <a:graphicData uri="http://schemas.openxmlformats.org/presentationml/2006/ole">
            <p:oleObj spid="_x0000_s82948" name="Drawing" r:id="rId4" imgW="9296280" imgH="4518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83970" name="Drawing" r:id="rId3" imgW="419040" imgH="312480" progId="Presentations.Drawing.18">
              <p:embed/>
            </p:oleObj>
          </a:graphicData>
        </a:graphic>
      </p:graphicFrame>
      <p:graphicFrame>
        <p:nvGraphicFramePr>
          <p:cNvPr id="83972" name="Object 4"/>
          <p:cNvGraphicFramePr>
            <a:graphicFrameLocks noChangeAspect="1"/>
          </p:cNvGraphicFramePr>
          <p:nvPr/>
        </p:nvGraphicFramePr>
        <p:xfrm>
          <a:off x="322263" y="2263775"/>
          <a:ext cx="8454898" cy="4314006"/>
        </p:xfrm>
        <a:graphic>
          <a:graphicData uri="http://schemas.openxmlformats.org/presentationml/2006/ole">
            <p:oleObj spid="_x0000_s83972" name="Drawing" r:id="rId4" imgW="9296280" imgH="4739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84994" name="Drawing" r:id="rId3" imgW="419040" imgH="312480" progId="Presentations.Drawing.18">
              <p:embed/>
            </p:oleObj>
          </a:graphicData>
        </a:graphic>
      </p:graphicFrame>
      <p:graphicFrame>
        <p:nvGraphicFramePr>
          <p:cNvPr id="84996" name="Object 4"/>
          <p:cNvGraphicFramePr>
            <a:graphicFrameLocks noChangeAspect="1"/>
          </p:cNvGraphicFramePr>
          <p:nvPr/>
        </p:nvGraphicFramePr>
        <p:xfrm>
          <a:off x="322263" y="2263775"/>
          <a:ext cx="8454898" cy="4314006"/>
        </p:xfrm>
        <a:graphic>
          <a:graphicData uri="http://schemas.openxmlformats.org/presentationml/2006/ole">
            <p:oleObj spid="_x0000_s84996" name="Drawing" r:id="rId4" imgW="9296280" imgH="4739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als</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marketingcommunicatie</a:t>
            </a:r>
            <a:r>
              <a:rPr lang="en-US" sz="2700" b="1" i="1" dirty="0" smtClean="0">
                <a:solidFill>
                  <a:srgbClr val="0000FF"/>
                </a:solidFill>
                <a:latin typeface="Tahoma" pitchFamily="34" charset="0"/>
              </a:rPr>
              <a:t>-instrument</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48130" name="Drawing" r:id="rId3" imgW="419040" imgH="312480" progId="Presentations.Drawing.18">
              <p:embed/>
            </p:oleObj>
          </a:graphicData>
        </a:graphic>
      </p:graphicFrame>
      <p:graphicFrame>
        <p:nvGraphicFramePr>
          <p:cNvPr id="48132" name="Object 4"/>
          <p:cNvGraphicFramePr>
            <a:graphicFrameLocks noChangeAspect="1"/>
          </p:cNvGraphicFramePr>
          <p:nvPr/>
        </p:nvGraphicFramePr>
        <p:xfrm>
          <a:off x="322263" y="2263775"/>
          <a:ext cx="8507850" cy="3886302"/>
        </p:xfrm>
        <a:graphic>
          <a:graphicData uri="http://schemas.openxmlformats.org/presentationml/2006/ole">
            <p:oleObj spid="_x0000_s48132" name="Drawing" r:id="rId4" imgW="9250560" imgH="4221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86018" name="Drawing" r:id="rId3" imgW="419040" imgH="312480" progId="Presentations.Drawing.18">
              <p:embed/>
            </p:oleObj>
          </a:graphicData>
        </a:graphic>
      </p:graphicFrame>
      <p:graphicFrame>
        <p:nvGraphicFramePr>
          <p:cNvPr id="86020" name="Object 4"/>
          <p:cNvGraphicFramePr>
            <a:graphicFrameLocks noChangeAspect="1"/>
          </p:cNvGraphicFramePr>
          <p:nvPr/>
        </p:nvGraphicFramePr>
        <p:xfrm>
          <a:off x="322263" y="2263775"/>
          <a:ext cx="8454898" cy="4314006"/>
        </p:xfrm>
        <a:graphic>
          <a:graphicData uri="http://schemas.openxmlformats.org/presentationml/2006/ole">
            <p:oleObj spid="_x0000_s86020" name="Drawing" r:id="rId4" imgW="9296280" imgH="4739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87042" name="Drawing" r:id="rId3" imgW="419040" imgH="312480" progId="Presentations.Drawing.18">
              <p:embed/>
            </p:oleObj>
          </a:graphicData>
        </a:graphic>
      </p:graphicFrame>
      <p:graphicFrame>
        <p:nvGraphicFramePr>
          <p:cNvPr id="87044" name="Object 4"/>
          <p:cNvGraphicFramePr>
            <a:graphicFrameLocks noChangeAspect="1"/>
          </p:cNvGraphicFramePr>
          <p:nvPr/>
        </p:nvGraphicFramePr>
        <p:xfrm>
          <a:off x="322263" y="2263775"/>
          <a:ext cx="8483802" cy="4328754"/>
        </p:xfrm>
        <a:graphic>
          <a:graphicData uri="http://schemas.openxmlformats.org/presentationml/2006/ole">
            <p:oleObj spid="_x0000_s87044" name="Drawing" r:id="rId4" imgW="9296280" imgH="4739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88066" name="Drawing" r:id="rId3" imgW="419040" imgH="312480" progId="Presentations.Drawing.18">
              <p:embed/>
            </p:oleObj>
          </a:graphicData>
        </a:graphic>
      </p:graphicFrame>
      <p:graphicFrame>
        <p:nvGraphicFramePr>
          <p:cNvPr id="88068" name="Object 4"/>
          <p:cNvGraphicFramePr>
            <a:graphicFrameLocks noChangeAspect="1"/>
          </p:cNvGraphicFramePr>
          <p:nvPr/>
        </p:nvGraphicFramePr>
        <p:xfrm>
          <a:off x="322263" y="2263774"/>
          <a:ext cx="8477484" cy="3679825"/>
        </p:xfrm>
        <a:graphic>
          <a:graphicData uri="http://schemas.openxmlformats.org/presentationml/2006/ole">
            <p:oleObj spid="_x0000_s88068" name="Drawing" r:id="rId4" imgW="9296280" imgH="4030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89090" name="Drawing" r:id="rId3" imgW="419040" imgH="312480" progId="Presentations.Drawing.18">
              <p:embed/>
            </p:oleObj>
          </a:graphicData>
        </a:graphic>
      </p:graphicFrame>
      <p:graphicFrame>
        <p:nvGraphicFramePr>
          <p:cNvPr id="89093" name="Object 5"/>
          <p:cNvGraphicFramePr>
            <a:graphicFrameLocks noChangeAspect="1"/>
          </p:cNvGraphicFramePr>
          <p:nvPr/>
        </p:nvGraphicFramePr>
        <p:xfrm>
          <a:off x="322262" y="2263774"/>
          <a:ext cx="8512021" cy="738963"/>
        </p:xfrm>
        <a:graphic>
          <a:graphicData uri="http://schemas.openxmlformats.org/presentationml/2006/ole">
            <p:oleObj spid="_x0000_s89093" name="Drawing" r:id="rId4" imgW="9296280" imgH="800280" progId="Presentations.Drawing.18">
              <p:embed/>
            </p:oleObj>
          </a:graphicData>
        </a:graphic>
      </p:graphicFrame>
      <p:pic>
        <p:nvPicPr>
          <p:cNvPr id="89094" name="Picture 6"/>
          <p:cNvPicPr>
            <a:picLocks noChangeAspect="1" noChangeArrowheads="1"/>
          </p:cNvPicPr>
          <p:nvPr/>
        </p:nvPicPr>
        <p:blipFill>
          <a:blip r:embed="rId5"/>
          <a:srcRect/>
          <a:stretch>
            <a:fillRect/>
          </a:stretch>
        </p:blipFill>
        <p:spPr bwMode="auto">
          <a:xfrm>
            <a:off x="1103928" y="3023419"/>
            <a:ext cx="7186734" cy="3539613"/>
          </a:xfrm>
          <a:prstGeom prst="rect">
            <a:avLst/>
          </a:prstGeom>
          <a:noFill/>
          <a:ln w="9525">
            <a:noFill/>
            <a:miter lim="800000"/>
            <a:headEnd/>
            <a:tailEnd/>
          </a:ln>
          <a:effectLst/>
        </p:spPr>
      </p:pic>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90114" name="Drawing" r:id="rId3" imgW="419040" imgH="312480" progId="Presentations.Drawing.18">
              <p:embed/>
            </p:oleObj>
          </a:graphicData>
        </a:graphic>
      </p:graphicFrame>
      <p:graphicFrame>
        <p:nvGraphicFramePr>
          <p:cNvPr id="90117" name="Object 5"/>
          <p:cNvGraphicFramePr>
            <a:graphicFrameLocks noChangeAspect="1"/>
          </p:cNvGraphicFramePr>
          <p:nvPr/>
        </p:nvGraphicFramePr>
        <p:xfrm>
          <a:off x="322262" y="2263775"/>
          <a:ext cx="8468491" cy="4314006"/>
        </p:xfrm>
        <a:graphic>
          <a:graphicData uri="http://schemas.openxmlformats.org/presentationml/2006/ole">
            <p:oleObj spid="_x0000_s90117" name="Drawing" r:id="rId4" imgW="9296280" imgH="4732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91138" name="Drawing" r:id="rId3" imgW="419040" imgH="312480" progId="Presentations.Drawing.18">
              <p:embed/>
            </p:oleObj>
          </a:graphicData>
        </a:graphic>
      </p:graphicFrame>
      <p:graphicFrame>
        <p:nvGraphicFramePr>
          <p:cNvPr id="91141" name="Object 5"/>
          <p:cNvGraphicFramePr>
            <a:graphicFrameLocks noChangeAspect="1"/>
          </p:cNvGraphicFramePr>
          <p:nvPr/>
        </p:nvGraphicFramePr>
        <p:xfrm>
          <a:off x="322263" y="2263776"/>
          <a:ext cx="8453027" cy="401536"/>
        </p:xfrm>
        <a:graphic>
          <a:graphicData uri="http://schemas.openxmlformats.org/presentationml/2006/ole">
            <p:oleObj spid="_x0000_s91141" name="Drawing" r:id="rId4" imgW="9296280" imgH="434520" progId="Presentations.Drawing.18">
              <p:embed/>
            </p:oleObj>
          </a:graphicData>
        </a:graphic>
      </p:graphicFrame>
      <p:pic>
        <p:nvPicPr>
          <p:cNvPr id="91142" name="Picture 6"/>
          <p:cNvPicPr>
            <a:picLocks noChangeAspect="1" noChangeArrowheads="1"/>
          </p:cNvPicPr>
          <p:nvPr/>
        </p:nvPicPr>
        <p:blipFill>
          <a:blip r:embed="rId5"/>
          <a:srcRect/>
          <a:stretch>
            <a:fillRect/>
          </a:stretch>
        </p:blipFill>
        <p:spPr bwMode="auto">
          <a:xfrm>
            <a:off x="975494" y="2781915"/>
            <a:ext cx="7151265" cy="3574640"/>
          </a:xfrm>
          <a:prstGeom prst="rect">
            <a:avLst/>
          </a:prstGeom>
          <a:noFill/>
          <a:ln w="9525">
            <a:noFill/>
            <a:miter lim="800000"/>
            <a:headEnd/>
            <a:tailEnd/>
          </a:ln>
          <a:effectLst/>
        </p:spPr>
      </p:pic>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promotiestrategieën</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92162" name="Drawing" r:id="rId3" imgW="419040" imgH="312480" progId="Presentations.Drawing.18">
              <p:embed/>
            </p:oleObj>
          </a:graphicData>
        </a:graphic>
      </p:graphicFrame>
      <p:graphicFrame>
        <p:nvGraphicFramePr>
          <p:cNvPr id="92164" name="Object 4"/>
          <p:cNvGraphicFramePr>
            <a:graphicFrameLocks noChangeAspect="1"/>
          </p:cNvGraphicFramePr>
          <p:nvPr/>
        </p:nvGraphicFramePr>
        <p:xfrm>
          <a:off x="322263" y="2263775"/>
          <a:ext cx="8454898" cy="4314006"/>
        </p:xfrm>
        <a:graphic>
          <a:graphicData uri="http://schemas.openxmlformats.org/presentationml/2006/ole">
            <p:oleObj spid="_x0000_s92164" name="Drawing" r:id="rId4" imgW="9296280" imgH="4739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onderzoek</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naar</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promoties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93186" name="Drawing" r:id="rId3" imgW="419040" imgH="312480" progId="Presentations.Drawing.18">
              <p:embed/>
            </p:oleObj>
          </a:graphicData>
        </a:graphic>
      </p:graphicFrame>
      <p:graphicFrame>
        <p:nvGraphicFramePr>
          <p:cNvPr id="93188" name="Object 4"/>
          <p:cNvGraphicFramePr>
            <a:graphicFrameLocks noChangeAspect="1"/>
          </p:cNvGraphicFramePr>
          <p:nvPr/>
        </p:nvGraphicFramePr>
        <p:xfrm>
          <a:off x="322263" y="2263775"/>
          <a:ext cx="8483802" cy="4328754"/>
        </p:xfrm>
        <a:graphic>
          <a:graphicData uri="http://schemas.openxmlformats.org/presentationml/2006/ole">
            <p:oleObj spid="_x0000_s93188" name="Drawing" r:id="rId4" imgW="9296280" imgH="4739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onderzoek</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naar</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promoties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94210" name="Drawing" r:id="rId3" imgW="419040" imgH="312480" progId="Presentations.Drawing.18">
              <p:embed/>
            </p:oleObj>
          </a:graphicData>
        </a:graphic>
      </p:graphicFrame>
      <p:graphicFrame>
        <p:nvGraphicFramePr>
          <p:cNvPr id="94212" name="Object 4"/>
          <p:cNvGraphicFramePr>
            <a:graphicFrameLocks noChangeAspect="1"/>
          </p:cNvGraphicFramePr>
          <p:nvPr/>
        </p:nvGraphicFramePr>
        <p:xfrm>
          <a:off x="322263" y="2263775"/>
          <a:ext cx="8483802" cy="4328754"/>
        </p:xfrm>
        <a:graphic>
          <a:graphicData uri="http://schemas.openxmlformats.org/presentationml/2006/ole">
            <p:oleObj spid="_x0000_s94212" name="Drawing" r:id="rId4" imgW="9296280" imgH="4739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onderzoek</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naar</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promoties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95234" name="Drawing" r:id="rId3" imgW="419040" imgH="312480" progId="Presentations.Drawing.18">
              <p:embed/>
            </p:oleObj>
          </a:graphicData>
        </a:graphic>
      </p:graphicFrame>
      <p:graphicFrame>
        <p:nvGraphicFramePr>
          <p:cNvPr id="95236" name="Object 4"/>
          <p:cNvGraphicFramePr>
            <a:graphicFrameLocks noChangeAspect="1"/>
          </p:cNvGraphicFramePr>
          <p:nvPr/>
        </p:nvGraphicFramePr>
        <p:xfrm>
          <a:off x="322262" y="2263775"/>
          <a:ext cx="8462421" cy="3340612"/>
        </p:xfrm>
        <a:graphic>
          <a:graphicData uri="http://schemas.openxmlformats.org/presentationml/2006/ole">
            <p:oleObj spid="_x0000_s95236" name="Drawing" r:id="rId4" imgW="9296280" imgH="3665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als</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marketingcommunicatie</a:t>
            </a:r>
            <a:r>
              <a:rPr lang="en-US" sz="2700" b="1" i="1" dirty="0" smtClean="0">
                <a:solidFill>
                  <a:srgbClr val="0000FF"/>
                </a:solidFill>
                <a:latin typeface="Tahoma" pitchFamily="34" charset="0"/>
              </a:rPr>
              <a:t>-instrument</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49154" name="Drawing" r:id="rId3" imgW="419040" imgH="312480" progId="Presentations.Drawing.18">
              <p:embed/>
            </p:oleObj>
          </a:graphicData>
        </a:graphic>
      </p:graphicFrame>
      <p:graphicFrame>
        <p:nvGraphicFramePr>
          <p:cNvPr id="49156" name="Object 4"/>
          <p:cNvGraphicFramePr>
            <a:graphicFrameLocks noChangeAspect="1"/>
          </p:cNvGraphicFramePr>
          <p:nvPr/>
        </p:nvGraphicFramePr>
        <p:xfrm>
          <a:off x="322262" y="2263775"/>
          <a:ext cx="8463997" cy="4107528"/>
        </p:xfrm>
        <a:graphic>
          <a:graphicData uri="http://schemas.openxmlformats.org/presentationml/2006/ole">
            <p:oleObj spid="_x0000_s49156" name="Drawing" r:id="rId4" imgW="9319320" imgH="4518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onderzoek</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naar</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promoties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96258" name="Drawing" r:id="rId3" imgW="419040" imgH="312480" progId="Presentations.Drawing.18">
              <p:embed/>
            </p:oleObj>
          </a:graphicData>
        </a:graphic>
      </p:graphicFrame>
      <p:graphicFrame>
        <p:nvGraphicFramePr>
          <p:cNvPr id="96260" name="Object 4"/>
          <p:cNvGraphicFramePr>
            <a:graphicFrameLocks noChangeAspect="1"/>
          </p:cNvGraphicFramePr>
          <p:nvPr/>
        </p:nvGraphicFramePr>
        <p:xfrm>
          <a:off x="322263" y="2263775"/>
          <a:ext cx="8466014" cy="3016148"/>
        </p:xfrm>
        <a:graphic>
          <a:graphicData uri="http://schemas.openxmlformats.org/presentationml/2006/ole">
            <p:oleObj spid="_x0000_s96260" name="Drawing" r:id="rId4" imgW="9296280" imgH="3306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onderzoek</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naar</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promoties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97282" name="Drawing" r:id="rId3" imgW="419040" imgH="312480" progId="Presentations.Drawing.18">
              <p:embed/>
            </p:oleObj>
          </a:graphicData>
        </a:graphic>
      </p:graphicFrame>
      <p:graphicFrame>
        <p:nvGraphicFramePr>
          <p:cNvPr id="97284" name="Object 4"/>
          <p:cNvGraphicFramePr>
            <a:graphicFrameLocks noChangeAspect="1"/>
          </p:cNvGraphicFramePr>
          <p:nvPr/>
        </p:nvGraphicFramePr>
        <p:xfrm>
          <a:off x="322263" y="2263774"/>
          <a:ext cx="8477484" cy="3679825"/>
        </p:xfrm>
        <a:graphic>
          <a:graphicData uri="http://schemas.openxmlformats.org/presentationml/2006/ole">
            <p:oleObj spid="_x0000_s97284" name="Drawing" r:id="rId4" imgW="9296280" imgH="4030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onderzoek</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naar</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promoties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98306" name="Drawing" r:id="rId3" imgW="419040" imgH="312480" progId="Presentations.Drawing.18">
              <p:embed/>
            </p:oleObj>
          </a:graphicData>
        </a:graphic>
      </p:graphicFrame>
      <p:graphicFrame>
        <p:nvGraphicFramePr>
          <p:cNvPr id="98308" name="Object 4"/>
          <p:cNvGraphicFramePr>
            <a:graphicFrameLocks noChangeAspect="1"/>
          </p:cNvGraphicFramePr>
          <p:nvPr/>
        </p:nvGraphicFramePr>
        <p:xfrm>
          <a:off x="322263" y="2263775"/>
          <a:ext cx="8483802" cy="4328754"/>
        </p:xfrm>
        <a:graphic>
          <a:graphicData uri="http://schemas.openxmlformats.org/presentationml/2006/ole">
            <p:oleObj spid="_x0000_s98308" name="Drawing" r:id="rId4" imgW="9296280" imgH="4739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promoties</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binnen</a:t>
            </a:r>
            <a:r>
              <a:rPr lang="en-US" sz="2700" b="1" i="1" dirty="0" smtClean="0">
                <a:solidFill>
                  <a:srgbClr val="0000FF"/>
                </a:solidFill>
                <a:latin typeface="Tahoma" pitchFamily="34" charset="0"/>
              </a:rPr>
              <a:t> de </a:t>
            </a:r>
            <a:r>
              <a:rPr lang="en-US" sz="2700" b="1" i="1" dirty="0" err="1" smtClean="0">
                <a:solidFill>
                  <a:srgbClr val="0000FF"/>
                </a:solidFill>
                <a:latin typeface="Tahoma" pitchFamily="34" charset="0"/>
              </a:rPr>
              <a:t>marketingcommunicatiemix</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99330" name="Drawing" r:id="rId3" imgW="419040" imgH="312480" progId="Presentations.Drawing.18">
              <p:embed/>
            </p:oleObj>
          </a:graphicData>
        </a:graphic>
      </p:graphicFrame>
      <p:graphicFrame>
        <p:nvGraphicFramePr>
          <p:cNvPr id="99332" name="Object 4"/>
          <p:cNvGraphicFramePr>
            <a:graphicFrameLocks noChangeAspect="1"/>
          </p:cNvGraphicFramePr>
          <p:nvPr/>
        </p:nvGraphicFramePr>
        <p:xfrm>
          <a:off x="322263" y="2263775"/>
          <a:ext cx="8504758" cy="4019038"/>
        </p:xfrm>
        <a:graphic>
          <a:graphicData uri="http://schemas.openxmlformats.org/presentationml/2006/ole">
            <p:oleObj spid="_x0000_s99332" name="Drawing" r:id="rId4" imgW="9296280" imgH="4389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als</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marketingcommunicatie</a:t>
            </a:r>
            <a:r>
              <a:rPr lang="en-US" sz="2700" b="1" i="1" dirty="0" smtClean="0">
                <a:solidFill>
                  <a:srgbClr val="0000FF"/>
                </a:solidFill>
                <a:latin typeface="Tahoma" pitchFamily="34" charset="0"/>
              </a:rPr>
              <a:t>-instrument</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50178" name="Drawing" r:id="rId3" imgW="419040" imgH="312480" progId="Presentations.Drawing.18">
              <p:embed/>
            </p:oleObj>
          </a:graphicData>
        </a:graphic>
      </p:graphicFrame>
      <p:graphicFrame>
        <p:nvGraphicFramePr>
          <p:cNvPr id="50180" name="Object 4"/>
          <p:cNvGraphicFramePr>
            <a:graphicFrameLocks noChangeAspect="1"/>
          </p:cNvGraphicFramePr>
          <p:nvPr/>
        </p:nvGraphicFramePr>
        <p:xfrm>
          <a:off x="322263" y="2263775"/>
          <a:ext cx="8494408" cy="4240264"/>
        </p:xfrm>
        <a:graphic>
          <a:graphicData uri="http://schemas.openxmlformats.org/presentationml/2006/ole">
            <p:oleObj spid="_x0000_s50180" name="Drawing" r:id="rId4" imgW="9319320" imgH="4648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promoties</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als</a:t>
            </a:r>
            <a:r>
              <a:rPr lang="en-US" sz="2700" b="1" i="1" dirty="0" smtClean="0">
                <a:solidFill>
                  <a:srgbClr val="0000FF"/>
                </a:solidFill>
                <a:latin typeface="Tahoma" pitchFamily="34" charset="0"/>
              </a:rPr>
              <a:t> </a:t>
            </a:r>
            <a:r>
              <a:rPr lang="en-US" sz="2700" b="1" i="1" dirty="0" err="1" smtClean="0">
                <a:solidFill>
                  <a:srgbClr val="0000FF"/>
                </a:solidFill>
                <a:latin typeface="Tahoma" pitchFamily="34" charset="0"/>
              </a:rPr>
              <a:t>marketingcommunicatie</a:t>
            </a:r>
            <a:r>
              <a:rPr lang="en-US" sz="2700" b="1" i="1" dirty="0" smtClean="0">
                <a:solidFill>
                  <a:srgbClr val="0000FF"/>
                </a:solidFill>
                <a:latin typeface="Tahoma" pitchFamily="34" charset="0"/>
              </a:rPr>
              <a:t>-instrument</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51202" name="Drawing" r:id="rId3" imgW="419040" imgH="312480" progId="Presentations.Drawing.18">
              <p:embed/>
            </p:oleObj>
          </a:graphicData>
        </a:graphic>
      </p:graphicFrame>
      <p:graphicFrame>
        <p:nvGraphicFramePr>
          <p:cNvPr id="51204" name="Object 4"/>
          <p:cNvGraphicFramePr>
            <a:graphicFrameLocks noChangeAspect="1"/>
          </p:cNvGraphicFramePr>
          <p:nvPr/>
        </p:nvGraphicFramePr>
        <p:xfrm>
          <a:off x="322263" y="2263774"/>
          <a:ext cx="8506216" cy="4284509"/>
        </p:xfrm>
        <a:graphic>
          <a:graphicData uri="http://schemas.openxmlformats.org/presentationml/2006/ole">
            <p:oleObj spid="_x0000_s51204" name="Drawing" r:id="rId4" imgW="9281160" imgH="4671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consumentenpromoties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52226" name="Drawing" r:id="rId3" imgW="419040" imgH="312480" progId="Presentations.Drawing.18">
              <p:embed/>
            </p:oleObj>
          </a:graphicData>
        </a:graphic>
      </p:graphicFrame>
      <p:graphicFrame>
        <p:nvGraphicFramePr>
          <p:cNvPr id="52228" name="Object 4"/>
          <p:cNvGraphicFramePr>
            <a:graphicFrameLocks noChangeAspect="1"/>
          </p:cNvGraphicFramePr>
          <p:nvPr/>
        </p:nvGraphicFramePr>
        <p:xfrm>
          <a:off x="322262" y="2263774"/>
          <a:ext cx="8487449" cy="4122277"/>
        </p:xfrm>
        <a:graphic>
          <a:graphicData uri="http://schemas.openxmlformats.org/presentationml/2006/ole">
            <p:oleObj spid="_x0000_s52228" name="Drawing" r:id="rId4" imgW="9311760" imgH="4518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000" b="1" smtClean="0">
                <a:solidFill>
                  <a:srgbClr val="003399"/>
                </a:solidFill>
                <a:latin typeface="Tahoma" pitchFamily="34" charset="0"/>
              </a:rPr>
              <a:t>MARKETINGCOMMUNICATIE-INSTRUMENTEN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dirty="0" err="1" smtClean="0">
                <a:latin typeface="Tahoma" pitchFamily="34" charset="0"/>
              </a:rPr>
              <a:t>Promoties</a:t>
            </a:r>
            <a:endParaRPr lang="en-US" b="1" dirty="0" smtClean="0">
              <a:latin typeface="Tahoma" pitchFamily="34" charset="0"/>
            </a:endParaRPr>
          </a:p>
          <a:p>
            <a:pPr algn="ctr" eaLnBrk="1" hangingPunct="1">
              <a:buFontTx/>
              <a:buNone/>
            </a:pPr>
            <a:r>
              <a:rPr lang="en-US" sz="2700" b="1" i="1" dirty="0" err="1" smtClean="0">
                <a:solidFill>
                  <a:srgbClr val="0000FF"/>
                </a:solidFill>
                <a:latin typeface="Tahoma" pitchFamily="34" charset="0"/>
              </a:rPr>
              <a:t>consumentenpromoties</a:t>
            </a:r>
            <a:endParaRPr lang="en-US" sz="2700" b="1" i="1" dirty="0" smtClean="0">
              <a:solidFill>
                <a:srgbClr val="0000FF"/>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54274" name="Drawing" r:id="rId3" imgW="419040" imgH="312480" progId="Presentations.Drawing.18">
              <p:embed/>
            </p:oleObj>
          </a:graphicData>
        </a:graphic>
      </p:graphicFrame>
      <p:graphicFrame>
        <p:nvGraphicFramePr>
          <p:cNvPr id="54276" name="Object 4"/>
          <p:cNvGraphicFramePr>
            <a:graphicFrameLocks noChangeAspect="1"/>
          </p:cNvGraphicFramePr>
          <p:nvPr/>
        </p:nvGraphicFramePr>
        <p:xfrm>
          <a:off x="1192059" y="2263775"/>
          <a:ext cx="7420999" cy="4398505"/>
        </p:xfrm>
        <a:graphic>
          <a:graphicData uri="http://schemas.openxmlformats.org/presentationml/2006/ole">
            <p:oleObj spid="_x0000_s54276" name="Drawing" r:id="rId4" imgW="7970400" imgH="4724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4797</TotalTime>
  <Words>196</Words>
  <Application>Microsoft Office PowerPoint</Application>
  <PresentationFormat>On-screen Show (4:3)</PresentationFormat>
  <Paragraphs>156</Paragraphs>
  <Slides>53</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53</vt:i4>
      </vt:variant>
    </vt:vector>
  </HeadingPairs>
  <TitlesOfParts>
    <vt:vector size="59" baseType="lpstr">
      <vt:lpstr>Arial</vt:lpstr>
      <vt:lpstr>Calibri</vt:lpstr>
      <vt:lpstr>Tahoma</vt:lpstr>
      <vt:lpstr>Dunes</vt:lpstr>
      <vt:lpstr>Drawing</vt:lpstr>
      <vt:lpstr>Presentations X8 Drawing</vt:lpstr>
      <vt:lpstr>MARKETINGCOMMUNICATIE / 17</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lpstr>MARKETINGCOMMUNICATIE-INSTRUMENTEN</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3R_Marketingcommunicatie_17_marketingcommunicatie_instrumenten_promoties</dc:title>
  <dc:subject>Marketing communicatie</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463</cp:revision>
  <dcterms:created xsi:type="dcterms:W3CDTF">2015-09-06T15:15:23Z</dcterms:created>
  <dcterms:modified xsi:type="dcterms:W3CDTF">2020-02-07T00:09:12Z</dcterms:modified>
  <cp:category>Gebaseerd op Marketing communicatiestrategie van K. Floor, F. van Raaij, M. Bouwman;Grondslagen van de Marketing van B. Verhage;Ph. Kotler's Principles of marketing;en diverse materialen van R. Reinhardt.</cp:category>
</cp:coreProperties>
</file>