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26"/>
  </p:notesMasterIdLst>
  <p:sldIdLst>
    <p:sldId id="256" r:id="rId2"/>
    <p:sldId id="979" r:id="rId3"/>
    <p:sldId id="1030" r:id="rId4"/>
    <p:sldId id="1031" r:id="rId5"/>
    <p:sldId id="1032" r:id="rId6"/>
    <p:sldId id="1033" r:id="rId7"/>
    <p:sldId id="1034" r:id="rId8"/>
    <p:sldId id="1035" r:id="rId9"/>
    <p:sldId id="1036" r:id="rId10"/>
    <p:sldId id="1037" r:id="rId11"/>
    <p:sldId id="1038" r:id="rId12"/>
    <p:sldId id="1039" r:id="rId13"/>
    <p:sldId id="1040" r:id="rId14"/>
    <p:sldId id="1041" r:id="rId15"/>
    <p:sldId id="1042" r:id="rId16"/>
    <p:sldId id="1043" r:id="rId17"/>
    <p:sldId id="1044" r:id="rId18"/>
    <p:sldId id="1045" r:id="rId19"/>
    <p:sldId id="1046" r:id="rId20"/>
    <p:sldId id="1047" r:id="rId21"/>
    <p:sldId id="1048" r:id="rId22"/>
    <p:sldId id="1049" r:id="rId23"/>
    <p:sldId id="1050" r:id="rId24"/>
    <p:sldId id="1051"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modifyVerifier cryptProviderType="rsaFull" cryptAlgorithmClass="hash" cryptAlgorithmType="typeAny" cryptAlgorithmSid="4" spinCount="50000" saltData="Snd4AiMAPOc0flTDwDcORA" hashData="ogg1/0/UlzAy6XBUBPYN82YOLf0" cryptProvider="" algIdExt="0" algIdExtSource="" cryptProviderTypeExt="0" cryptProviderTypeExtSourc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9900"/>
    <a:srgbClr val="669900"/>
    <a:srgbClr val="00CC00"/>
    <a:srgbClr val="FF3300"/>
    <a:srgbClr val="640000"/>
    <a:srgbClr val="9A0000"/>
    <a:srgbClr val="00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39" autoAdjust="0"/>
    <p:restoredTop sz="91474" autoAdjust="0"/>
  </p:normalViewPr>
  <p:slideViewPr>
    <p:cSldViewPr snapToGrid="0" showGuides="1">
      <p:cViewPr>
        <p:scale>
          <a:sx n="52" d="100"/>
          <a:sy n="52" d="100"/>
        </p:scale>
        <p:origin x="-1123" y="19"/>
      </p:cViewPr>
      <p:guideLst>
        <p:guide orient="horz" pos="1426"/>
        <p:guide pos="203"/>
      </p:guideLst>
    </p:cSldViewPr>
  </p:slideViewPr>
  <p:outlineViewPr>
    <p:cViewPr>
      <p:scale>
        <a:sx n="33" d="100"/>
        <a:sy n="33" d="100"/>
      </p:scale>
      <p:origin x="0" y="0"/>
    </p:cViewPr>
  </p:outlineViewPr>
  <p:notesTextViewPr>
    <p:cViewPr>
      <p:scale>
        <a:sx n="100" d="100"/>
        <a:sy n="100" d="100"/>
      </p:scale>
      <p:origin x="0" y="0"/>
    </p:cViewPr>
  </p:notesTextViewPr>
  <p:gridSpacing cx="77716063" cy="77716063"/>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5.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5.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5.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5.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5.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5.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5.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5.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5.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5.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5.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5.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5.wmf"/></Relationships>
</file>

<file path=ppt/drawings/_rels/vmlDrawing24.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5.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5.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5.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15EEB40-F13F-4B71-876F-E2361C2A6F32}" type="datetimeFigureOut">
              <a:rPr lang="en-US"/>
              <a:pPr>
                <a:defRPr/>
              </a:pPr>
              <a:t>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514186C5-864F-4AD2-A2F1-847EAD307E6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nl-NL"/>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A7A5F4-2459-465E-8196-E99F877E27BD}" type="slidenum">
              <a:rPr lang="en-US"/>
              <a:pPr>
                <a:defRPr/>
              </a:pPr>
              <a:t>‹#›</a:t>
            </a:fld>
            <a:endParaRPr lang="en-US"/>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nl-NL"/>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614817C-0EA8-4D9C-88E5-39D481940BBD}" type="slidenum">
              <a:rPr lang="en-US"/>
              <a:pPr>
                <a:defRPr/>
              </a:pPr>
              <a:t>‹#›</a:t>
            </a:fld>
            <a:endParaRPr lang="en-US"/>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nl-NL"/>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837C447-F9A1-4204-A107-BC7E6BB50A34}" type="slidenum">
              <a:rPr lang="en-US"/>
              <a:pPr>
                <a:defRPr/>
              </a:pPr>
              <a:t>‹#›</a:t>
            </a:fld>
            <a:endParaRPr lang="en-US"/>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nl-NL"/>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F44548-E958-4932-943F-5C5586B09AB3}" type="slidenum">
              <a:rPr lang="en-US"/>
              <a:pPr>
                <a:defRPr/>
              </a:pPr>
              <a:t>‹#›</a:t>
            </a:fld>
            <a:endParaRPr lang="en-US"/>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nl-NL"/>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B5DFCA3-9073-497E-8639-8D4EAF4F8C59}" type="slidenum">
              <a:rPr lang="en-US"/>
              <a:pPr>
                <a:defRPr/>
              </a:pPr>
              <a:t>‹#›</a:t>
            </a:fld>
            <a:endParaRPr lang="en-US"/>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nl-NL"/>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2CE1947-4094-4F32-B9D5-E1892AB5E432}" type="slidenum">
              <a:rPr lang="en-US"/>
              <a:pPr>
                <a:defRPr/>
              </a:pPr>
              <a:t>‹#›</a:t>
            </a:fld>
            <a:endParaRPr lang="en-US"/>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nl-NL"/>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C1840E0-6ED6-4501-8165-006B888C3E8D}" type="slidenum">
              <a:rPr lang="en-US"/>
              <a:pPr>
                <a:defRPr/>
              </a:pPr>
              <a:t>‹#›</a:t>
            </a:fld>
            <a:endParaRPr lang="en-US"/>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6484934-AE7D-4944-A0D3-B6557A45C053}" type="slidenum">
              <a:rPr lang="en-US"/>
              <a:pPr>
                <a:defRPr/>
              </a:pPr>
              <a:t>‹#›</a:t>
            </a:fld>
            <a:endParaRPr lang="en-US"/>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nl-NL"/>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5CA43E8-230F-4471-B961-86D9002A11EA}" type="slidenum">
              <a:rPr lang="en-US"/>
              <a:pPr>
                <a:defRPr/>
              </a:pPr>
              <a:t>‹#›</a:t>
            </a:fld>
            <a:endParaRPr lang="en-US"/>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nl-NL"/>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39EA0BF-9306-4E2E-B4BA-9EB6A616A622}" type="slidenum">
              <a:rPr lang="en-US"/>
              <a:pPr>
                <a:defRPr/>
              </a:pPr>
              <a:t>‹#›</a:t>
            </a:fld>
            <a:endParaRPr lang="en-US"/>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l="-3000" r="-3000"/>
          </a:stretch>
        </a:blipFill>
        <a:effectLst/>
      </p:bgPr>
    </p:bg>
    <p:spTree>
      <p:nvGrpSpPr>
        <p:cNvPr id="1" name=""/>
        <p:cNvGrpSpPr/>
        <p:nvPr/>
      </p:nvGrpSpPr>
      <p:grpSpPr>
        <a:xfrm>
          <a:off x="0" y="0"/>
          <a:ext cx="0" cy="0"/>
          <a:chOff x="0" y="0"/>
          <a:chExt cx="0" cy="0"/>
        </a:xfrm>
      </p:grpSpPr>
      <p:sp>
        <p:nvSpPr>
          <p:cNvPr id="3994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3994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3994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BA57255B-4DBE-4F8B-A562-DF464D87686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56"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Lst>
  <p:transition spd="slow">
    <p:fade/>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1.xml"/><Relationship Id="rId1" Type="http://schemas.openxmlformats.org/officeDocument/2006/relationships/vmlDrawing" Target="../drawings/vmlDrawing10.vml"/><Relationship Id="rId4" Type="http://schemas.openxmlformats.org/officeDocument/2006/relationships/oleObject" Target="../embeddings/oleObject20.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1.xml"/><Relationship Id="rId1" Type="http://schemas.openxmlformats.org/officeDocument/2006/relationships/vmlDrawing" Target="../drawings/vmlDrawing11.vml"/><Relationship Id="rId4" Type="http://schemas.openxmlformats.org/officeDocument/2006/relationships/oleObject" Target="../embeddings/oleObject22.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1.xml"/><Relationship Id="rId1" Type="http://schemas.openxmlformats.org/officeDocument/2006/relationships/vmlDrawing" Target="../drawings/vmlDrawing12.vml"/><Relationship Id="rId4" Type="http://schemas.openxmlformats.org/officeDocument/2006/relationships/oleObject" Target="../embeddings/oleObject24.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1.xml"/><Relationship Id="rId1" Type="http://schemas.openxmlformats.org/officeDocument/2006/relationships/vmlDrawing" Target="../drawings/vmlDrawing13.vml"/><Relationship Id="rId4" Type="http://schemas.openxmlformats.org/officeDocument/2006/relationships/oleObject" Target="../embeddings/oleObject26.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1.xml"/><Relationship Id="rId1" Type="http://schemas.openxmlformats.org/officeDocument/2006/relationships/vmlDrawing" Target="../drawings/vmlDrawing14.vml"/><Relationship Id="rId4" Type="http://schemas.openxmlformats.org/officeDocument/2006/relationships/oleObject" Target="../embeddings/oleObject28.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1.xml"/><Relationship Id="rId1" Type="http://schemas.openxmlformats.org/officeDocument/2006/relationships/vmlDrawing" Target="../drawings/vmlDrawing15.vml"/><Relationship Id="rId4" Type="http://schemas.openxmlformats.org/officeDocument/2006/relationships/oleObject" Target="../embeddings/oleObject30.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1.xml"/><Relationship Id="rId1" Type="http://schemas.openxmlformats.org/officeDocument/2006/relationships/vmlDrawing" Target="../drawings/vmlDrawing16.vml"/><Relationship Id="rId4" Type="http://schemas.openxmlformats.org/officeDocument/2006/relationships/oleObject" Target="../embeddings/oleObject32.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1.xml"/><Relationship Id="rId1" Type="http://schemas.openxmlformats.org/officeDocument/2006/relationships/vmlDrawing" Target="../drawings/vmlDrawing17.vml"/><Relationship Id="rId4" Type="http://schemas.openxmlformats.org/officeDocument/2006/relationships/oleObject" Target="../embeddings/oleObject34.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1.xml"/><Relationship Id="rId1" Type="http://schemas.openxmlformats.org/officeDocument/2006/relationships/vmlDrawing" Target="../drawings/vmlDrawing18.vml"/><Relationship Id="rId4" Type="http://schemas.openxmlformats.org/officeDocument/2006/relationships/oleObject" Target="../embeddings/oleObject36.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1.xml"/><Relationship Id="rId1" Type="http://schemas.openxmlformats.org/officeDocument/2006/relationships/vmlDrawing" Target="../drawings/vmlDrawing19.vml"/><Relationship Id="rId4" Type="http://schemas.openxmlformats.org/officeDocument/2006/relationships/oleObject" Target="../embeddings/oleObject38.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1.xml"/><Relationship Id="rId1" Type="http://schemas.openxmlformats.org/officeDocument/2006/relationships/vmlDrawing" Target="../drawings/vmlDrawing20.vml"/><Relationship Id="rId4" Type="http://schemas.openxmlformats.org/officeDocument/2006/relationships/oleObject" Target="../embeddings/oleObject40.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slideLayout" Target="../slideLayouts/slideLayout1.xml"/><Relationship Id="rId1" Type="http://schemas.openxmlformats.org/officeDocument/2006/relationships/vmlDrawing" Target="../drawings/vmlDrawing21.vml"/><Relationship Id="rId4" Type="http://schemas.openxmlformats.org/officeDocument/2006/relationships/oleObject" Target="../embeddings/oleObject42.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slideLayout" Target="../slideLayouts/slideLayout1.xml"/><Relationship Id="rId1" Type="http://schemas.openxmlformats.org/officeDocument/2006/relationships/vmlDrawing" Target="../drawings/vmlDrawing22.vml"/><Relationship Id="rId4" Type="http://schemas.openxmlformats.org/officeDocument/2006/relationships/oleObject" Target="../embeddings/oleObject44.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slideLayout" Target="../slideLayouts/slideLayout1.xml"/><Relationship Id="rId1" Type="http://schemas.openxmlformats.org/officeDocument/2006/relationships/vmlDrawing" Target="../drawings/vmlDrawing23.vml"/><Relationship Id="rId4" Type="http://schemas.openxmlformats.org/officeDocument/2006/relationships/oleObject" Target="../embeddings/oleObject46.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47.bin"/><Relationship Id="rId2" Type="http://schemas.openxmlformats.org/officeDocument/2006/relationships/slideLayout" Target="../slideLayouts/slideLayout1.xml"/><Relationship Id="rId1" Type="http://schemas.openxmlformats.org/officeDocument/2006/relationships/vmlDrawing" Target="../drawings/vmlDrawing24.vml"/><Relationship Id="rId4" Type="http://schemas.openxmlformats.org/officeDocument/2006/relationships/oleObject" Target="../embeddings/oleObject48.bin"/></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oleObject" Target="../embeddings/oleObject6.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xml"/><Relationship Id="rId1" Type="http://schemas.openxmlformats.org/officeDocument/2006/relationships/vmlDrawing" Target="../drawings/vmlDrawing4.vml"/><Relationship Id="rId4" Type="http://schemas.openxmlformats.org/officeDocument/2006/relationships/oleObject" Target="../embeddings/oleObject8.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xml"/><Relationship Id="rId1" Type="http://schemas.openxmlformats.org/officeDocument/2006/relationships/vmlDrawing" Target="../drawings/vmlDrawing5.vml"/><Relationship Id="rId4" Type="http://schemas.openxmlformats.org/officeDocument/2006/relationships/oleObject" Target="../embeddings/oleObject10.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1.xml"/><Relationship Id="rId1" Type="http://schemas.openxmlformats.org/officeDocument/2006/relationships/vmlDrawing" Target="../drawings/vmlDrawing6.vml"/><Relationship Id="rId4" Type="http://schemas.openxmlformats.org/officeDocument/2006/relationships/oleObject" Target="../embeddings/oleObject12.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1.xml"/><Relationship Id="rId1" Type="http://schemas.openxmlformats.org/officeDocument/2006/relationships/vmlDrawing" Target="../drawings/vmlDrawing7.vml"/><Relationship Id="rId4" Type="http://schemas.openxmlformats.org/officeDocument/2006/relationships/oleObject" Target="../embeddings/oleObject14.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1.xml"/><Relationship Id="rId1" Type="http://schemas.openxmlformats.org/officeDocument/2006/relationships/vmlDrawing" Target="../drawings/vmlDrawing8.vml"/><Relationship Id="rId4" Type="http://schemas.openxmlformats.org/officeDocument/2006/relationships/oleObject" Target="../embeddings/oleObject16.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1.xml"/><Relationship Id="rId1" Type="http://schemas.openxmlformats.org/officeDocument/2006/relationships/vmlDrawing" Target="../drawings/vmlDrawing9.vml"/><Relationship Id="rId4" Type="http://schemas.openxmlformats.org/officeDocument/2006/relationships/oleObject" Target="../embeddings/oleObject18.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ctrTitle" idx="4294967295"/>
          </p:nvPr>
        </p:nvSpPr>
        <p:spPr bwMode="auto">
          <a:xfrm>
            <a:off x="0" y="152400"/>
            <a:ext cx="9144000" cy="685800"/>
          </a:xfrm>
          <a:prstGeom prst="rect">
            <a:avLst/>
          </a:prstGeom>
          <a:noFill/>
          <a:ln>
            <a:miter lim="800000"/>
            <a:headEnd/>
            <a:tailEnd/>
          </a:ln>
        </p:spPr>
        <p:txBody>
          <a:bodyPr/>
          <a:lstStyle/>
          <a:p>
            <a:pPr eaLnBrk="1" hangingPunct="1"/>
            <a:r>
              <a:rPr lang="en-US" sz="3600" b="1" dirty="0" smtClean="0">
                <a:solidFill>
                  <a:srgbClr val="003399"/>
                </a:solidFill>
                <a:latin typeface="Tahoma" pitchFamily="34" charset="0"/>
              </a:rPr>
              <a:t>MARKETINGCOMMUNICATIE / </a:t>
            </a:r>
            <a:r>
              <a:rPr lang="en-US" sz="3600" b="1" dirty="0" smtClean="0">
                <a:solidFill>
                  <a:srgbClr val="003399"/>
                </a:solidFill>
                <a:latin typeface="Tahoma" pitchFamily="34" charset="0"/>
              </a:rPr>
              <a:t>18</a:t>
            </a:r>
            <a:endParaRPr lang="en-US" sz="3600" b="1" dirty="0" smtClean="0">
              <a:solidFill>
                <a:srgbClr val="003399"/>
              </a:solidFill>
              <a:latin typeface="Tahoma" pitchFamily="34" charset="0"/>
            </a:endParaRPr>
          </a:p>
        </p:txBody>
      </p:sp>
      <p:sp>
        <p:nvSpPr>
          <p:cNvPr id="1030"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graphicFrame>
        <p:nvGraphicFramePr>
          <p:cNvPr id="1026" name="Object 5"/>
          <p:cNvGraphicFramePr>
            <a:graphicFrameLocks noChangeAspect="1"/>
          </p:cNvGraphicFramePr>
          <p:nvPr/>
        </p:nvGraphicFramePr>
        <p:xfrm>
          <a:off x="6400800" y="6019800"/>
          <a:ext cx="2590800" cy="701675"/>
        </p:xfrm>
        <a:graphic>
          <a:graphicData uri="http://schemas.openxmlformats.org/presentationml/2006/ole">
            <p:oleObj spid="_x0000_s1026" name="Drawing" r:id="rId3" imgW="2590920" imgH="700920" progId="Presentations.Drawing.18">
              <p:embed/>
            </p:oleObj>
          </a:graphicData>
        </a:graphic>
      </p:graphicFrame>
      <p:graphicFrame>
        <p:nvGraphicFramePr>
          <p:cNvPr id="1027" name="Object 10"/>
          <p:cNvGraphicFramePr>
            <a:graphicFrameLocks noChangeAspect="1"/>
          </p:cNvGraphicFramePr>
          <p:nvPr/>
        </p:nvGraphicFramePr>
        <p:xfrm>
          <a:off x="1211263" y="1722438"/>
          <a:ext cx="6721475" cy="3413125"/>
        </p:xfrm>
        <a:graphic>
          <a:graphicData uri="http://schemas.openxmlformats.org/presentationml/2006/ole">
            <p:oleObj spid="_x0000_s1027" name="Drawing" r:id="rId4" imgW="6720840" imgH="3413880" progId="Presentations.Drawing.18">
              <p:embed/>
            </p:oleObj>
          </a:graphicData>
        </a:graphic>
      </p:graphicFrame>
      <p:graphicFrame>
        <p:nvGraphicFramePr>
          <p:cNvPr id="1028" name="Object 6"/>
          <p:cNvGraphicFramePr>
            <a:graphicFrameLocks noChangeAspect="1"/>
          </p:cNvGraphicFramePr>
          <p:nvPr/>
        </p:nvGraphicFramePr>
        <p:xfrm>
          <a:off x="322263" y="5961063"/>
          <a:ext cx="3644900" cy="833437"/>
        </p:xfrm>
        <a:graphic>
          <a:graphicData uri="http://schemas.openxmlformats.org/presentationml/2006/ole">
            <p:oleObj spid="_x0000_s1028" name="Drawing" r:id="rId5" imgW="4533840" imgH="103644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ctrTitle" idx="4294967295"/>
          </p:nvPr>
        </p:nvSpPr>
        <p:spPr bwMode="auto">
          <a:xfrm>
            <a:off x="0" y="152400"/>
            <a:ext cx="9144000" cy="685800"/>
          </a:xfrm>
          <a:prstGeom prst="rect">
            <a:avLst/>
          </a:prstGeom>
          <a:noFill/>
          <a:ln>
            <a:miter lim="800000"/>
            <a:headEnd/>
            <a:tailEnd/>
          </a:ln>
        </p:spPr>
        <p:txBody>
          <a:bodyPr/>
          <a:lstStyle/>
          <a:p>
            <a:pPr eaLnBrk="1" hangingPunct="1"/>
            <a:r>
              <a:rPr lang="en-US" sz="3000" b="1" smtClean="0">
                <a:solidFill>
                  <a:srgbClr val="003399"/>
                </a:solidFill>
                <a:latin typeface="Tahoma" pitchFamily="34" charset="0"/>
              </a:rPr>
              <a:t>MARKETINGCOMMUNICATIE-INSTRUMENTEN</a:t>
            </a:r>
          </a:p>
        </p:txBody>
      </p:sp>
      <p:sp>
        <p:nvSpPr>
          <p:cNvPr id="3077" name="Rectangle 3"/>
          <p:cNvSpPr>
            <a:spLocks noGrp="1" noChangeArrowheads="1"/>
          </p:cNvSpPr>
          <p:nvPr>
            <p:ph type="subTitle" idx="4294967295"/>
          </p:nvPr>
        </p:nvSpPr>
        <p:spPr bwMode="auto">
          <a:xfrm>
            <a:off x="0" y="1066800"/>
            <a:ext cx="9144000" cy="609600"/>
          </a:xfrm>
          <a:prstGeom prst="rect">
            <a:avLst/>
          </a:prstGeom>
          <a:noFill/>
          <a:ln>
            <a:miter lim="800000"/>
            <a:headEnd/>
            <a:tailEnd/>
          </a:ln>
        </p:spPr>
        <p:txBody>
          <a:bodyPr/>
          <a:lstStyle/>
          <a:p>
            <a:pPr algn="ctr" eaLnBrk="1" hangingPunct="1">
              <a:buFontTx/>
              <a:buNone/>
            </a:pPr>
            <a:r>
              <a:rPr lang="en-US" b="1" dirty="0" smtClean="0">
                <a:latin typeface="Tahoma" pitchFamily="34" charset="0"/>
              </a:rPr>
              <a:t>Direct marketing en </a:t>
            </a:r>
            <a:r>
              <a:rPr lang="en-US" b="1" dirty="0" err="1" smtClean="0">
                <a:latin typeface="Tahoma" pitchFamily="34" charset="0"/>
              </a:rPr>
              <a:t>dialoogmarketing</a:t>
            </a:r>
            <a:endParaRPr lang="en-US" b="1" dirty="0" smtClean="0">
              <a:latin typeface="Tahoma" pitchFamily="34" charset="0"/>
            </a:endParaRPr>
          </a:p>
          <a:p>
            <a:pPr algn="ctr" eaLnBrk="1" hangingPunct="1">
              <a:buFontTx/>
              <a:buNone/>
            </a:pPr>
            <a:r>
              <a:rPr lang="en-US" sz="2700" b="1" i="1" dirty="0" err="1" smtClean="0">
                <a:solidFill>
                  <a:srgbClr val="0000FF"/>
                </a:solidFill>
                <a:latin typeface="Tahoma" pitchFamily="34" charset="0"/>
              </a:rPr>
              <a:t>vormen</a:t>
            </a:r>
            <a:endParaRPr lang="en-US" sz="2700" b="1" i="1" dirty="0" smtClean="0">
              <a:solidFill>
                <a:srgbClr val="0000FF"/>
              </a:solidFill>
              <a:latin typeface="Tahoma" pitchFamily="34" charset="0"/>
            </a:endParaRPr>
          </a:p>
        </p:txBody>
      </p:sp>
      <p:sp>
        <p:nvSpPr>
          <p:cNvPr id="3078"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graphicFrame>
        <p:nvGraphicFramePr>
          <p:cNvPr id="3074" name="Object 12"/>
          <p:cNvGraphicFramePr>
            <a:graphicFrameLocks noChangeAspect="1"/>
          </p:cNvGraphicFramePr>
          <p:nvPr/>
        </p:nvGraphicFramePr>
        <p:xfrm>
          <a:off x="8594725" y="6388100"/>
          <a:ext cx="419100" cy="312738"/>
        </p:xfrm>
        <a:graphic>
          <a:graphicData uri="http://schemas.openxmlformats.org/presentationml/2006/ole">
            <p:oleObj spid="_x0000_s76802" name="Drawing" r:id="rId3" imgW="419040" imgH="312480" progId="Presentations.Drawing.18">
              <p:embed/>
            </p:oleObj>
          </a:graphicData>
        </a:graphic>
      </p:graphicFrame>
      <p:graphicFrame>
        <p:nvGraphicFramePr>
          <p:cNvPr id="76804" name="Object 4"/>
          <p:cNvGraphicFramePr>
            <a:graphicFrameLocks noChangeAspect="1"/>
          </p:cNvGraphicFramePr>
          <p:nvPr/>
        </p:nvGraphicFramePr>
        <p:xfrm>
          <a:off x="322262" y="2263775"/>
          <a:ext cx="8496679" cy="3119386"/>
        </p:xfrm>
        <a:graphic>
          <a:graphicData uri="http://schemas.openxmlformats.org/presentationml/2006/ole">
            <p:oleObj spid="_x0000_s76804" name="Drawing" r:id="rId4" imgW="9311760" imgH="341388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ctrTitle" idx="4294967295"/>
          </p:nvPr>
        </p:nvSpPr>
        <p:spPr bwMode="auto">
          <a:xfrm>
            <a:off x="0" y="152400"/>
            <a:ext cx="9144000" cy="685800"/>
          </a:xfrm>
          <a:prstGeom prst="rect">
            <a:avLst/>
          </a:prstGeom>
          <a:noFill/>
          <a:ln>
            <a:miter lim="800000"/>
            <a:headEnd/>
            <a:tailEnd/>
          </a:ln>
        </p:spPr>
        <p:txBody>
          <a:bodyPr/>
          <a:lstStyle/>
          <a:p>
            <a:pPr eaLnBrk="1" hangingPunct="1"/>
            <a:r>
              <a:rPr lang="en-US" sz="3000" b="1" smtClean="0">
                <a:solidFill>
                  <a:srgbClr val="003399"/>
                </a:solidFill>
                <a:latin typeface="Tahoma" pitchFamily="34" charset="0"/>
              </a:rPr>
              <a:t>MARKETINGCOMMUNICATIE-INSTRUMENTEN</a:t>
            </a:r>
          </a:p>
        </p:txBody>
      </p:sp>
      <p:sp>
        <p:nvSpPr>
          <p:cNvPr id="3077" name="Rectangle 3"/>
          <p:cNvSpPr>
            <a:spLocks noGrp="1" noChangeArrowheads="1"/>
          </p:cNvSpPr>
          <p:nvPr>
            <p:ph type="subTitle" idx="4294967295"/>
          </p:nvPr>
        </p:nvSpPr>
        <p:spPr bwMode="auto">
          <a:xfrm>
            <a:off x="0" y="1066800"/>
            <a:ext cx="9144000" cy="609600"/>
          </a:xfrm>
          <a:prstGeom prst="rect">
            <a:avLst/>
          </a:prstGeom>
          <a:noFill/>
          <a:ln>
            <a:miter lim="800000"/>
            <a:headEnd/>
            <a:tailEnd/>
          </a:ln>
        </p:spPr>
        <p:txBody>
          <a:bodyPr/>
          <a:lstStyle/>
          <a:p>
            <a:pPr algn="ctr" eaLnBrk="1" hangingPunct="1">
              <a:buFontTx/>
              <a:buNone/>
            </a:pPr>
            <a:r>
              <a:rPr lang="en-US" b="1" dirty="0" smtClean="0">
                <a:latin typeface="Tahoma" pitchFamily="34" charset="0"/>
              </a:rPr>
              <a:t>Direct marketing en </a:t>
            </a:r>
            <a:r>
              <a:rPr lang="en-US" b="1" dirty="0" err="1" smtClean="0">
                <a:latin typeface="Tahoma" pitchFamily="34" charset="0"/>
              </a:rPr>
              <a:t>dialoogmarketing</a:t>
            </a:r>
            <a:endParaRPr lang="en-US" b="1" dirty="0" smtClean="0">
              <a:latin typeface="Tahoma" pitchFamily="34" charset="0"/>
            </a:endParaRPr>
          </a:p>
          <a:p>
            <a:pPr algn="ctr" eaLnBrk="1" hangingPunct="1">
              <a:buFontTx/>
              <a:buNone/>
            </a:pPr>
            <a:r>
              <a:rPr lang="en-US" sz="2700" b="1" i="1" dirty="0" err="1" smtClean="0">
                <a:solidFill>
                  <a:srgbClr val="0000FF"/>
                </a:solidFill>
                <a:latin typeface="Tahoma" pitchFamily="34" charset="0"/>
              </a:rPr>
              <a:t>bijzondere</a:t>
            </a:r>
            <a:r>
              <a:rPr lang="en-US" sz="2700" b="1" i="1" dirty="0" smtClean="0">
                <a:solidFill>
                  <a:srgbClr val="0000FF"/>
                </a:solidFill>
                <a:latin typeface="Tahoma" pitchFamily="34" charset="0"/>
              </a:rPr>
              <a:t> </a:t>
            </a:r>
            <a:r>
              <a:rPr lang="en-US" sz="2700" b="1" i="1" dirty="0" err="1" smtClean="0">
                <a:solidFill>
                  <a:srgbClr val="0000FF"/>
                </a:solidFill>
                <a:latin typeface="Tahoma" pitchFamily="34" charset="0"/>
              </a:rPr>
              <a:t>aspecten</a:t>
            </a:r>
            <a:endParaRPr lang="en-US" sz="2700" b="1" i="1" dirty="0" smtClean="0">
              <a:solidFill>
                <a:srgbClr val="0000FF"/>
              </a:solidFill>
              <a:latin typeface="Tahoma" pitchFamily="34" charset="0"/>
            </a:endParaRPr>
          </a:p>
        </p:txBody>
      </p:sp>
      <p:sp>
        <p:nvSpPr>
          <p:cNvPr id="3078"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graphicFrame>
        <p:nvGraphicFramePr>
          <p:cNvPr id="3074" name="Object 12"/>
          <p:cNvGraphicFramePr>
            <a:graphicFrameLocks noChangeAspect="1"/>
          </p:cNvGraphicFramePr>
          <p:nvPr/>
        </p:nvGraphicFramePr>
        <p:xfrm>
          <a:off x="8594725" y="6388100"/>
          <a:ext cx="419100" cy="312738"/>
        </p:xfrm>
        <a:graphic>
          <a:graphicData uri="http://schemas.openxmlformats.org/presentationml/2006/ole">
            <p:oleObj spid="_x0000_s77826" name="Drawing" r:id="rId3" imgW="419040" imgH="312480" progId="Presentations.Drawing.18">
              <p:embed/>
            </p:oleObj>
          </a:graphicData>
        </a:graphic>
      </p:graphicFrame>
      <p:graphicFrame>
        <p:nvGraphicFramePr>
          <p:cNvPr id="77828" name="Object 4"/>
          <p:cNvGraphicFramePr>
            <a:graphicFrameLocks noChangeAspect="1"/>
          </p:cNvGraphicFramePr>
          <p:nvPr/>
        </p:nvGraphicFramePr>
        <p:xfrm>
          <a:off x="322262" y="2263775"/>
          <a:ext cx="8506821" cy="3797812"/>
        </p:xfrm>
        <a:graphic>
          <a:graphicData uri="http://schemas.openxmlformats.org/presentationml/2006/ole">
            <p:oleObj spid="_x0000_s77828" name="Drawing" r:id="rId4" imgW="9311760" imgH="415296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ctrTitle" idx="4294967295"/>
          </p:nvPr>
        </p:nvSpPr>
        <p:spPr bwMode="auto">
          <a:xfrm>
            <a:off x="0" y="152400"/>
            <a:ext cx="9144000" cy="685800"/>
          </a:xfrm>
          <a:prstGeom prst="rect">
            <a:avLst/>
          </a:prstGeom>
          <a:noFill/>
          <a:ln>
            <a:miter lim="800000"/>
            <a:headEnd/>
            <a:tailEnd/>
          </a:ln>
        </p:spPr>
        <p:txBody>
          <a:bodyPr/>
          <a:lstStyle/>
          <a:p>
            <a:pPr eaLnBrk="1" hangingPunct="1"/>
            <a:r>
              <a:rPr lang="en-US" sz="3000" b="1" smtClean="0">
                <a:solidFill>
                  <a:srgbClr val="003399"/>
                </a:solidFill>
                <a:latin typeface="Tahoma" pitchFamily="34" charset="0"/>
              </a:rPr>
              <a:t>MARKETINGCOMMUNICATIE-INSTRUMENTEN</a:t>
            </a:r>
          </a:p>
        </p:txBody>
      </p:sp>
      <p:sp>
        <p:nvSpPr>
          <p:cNvPr id="3077" name="Rectangle 3"/>
          <p:cNvSpPr>
            <a:spLocks noGrp="1" noChangeArrowheads="1"/>
          </p:cNvSpPr>
          <p:nvPr>
            <p:ph type="subTitle" idx="4294967295"/>
          </p:nvPr>
        </p:nvSpPr>
        <p:spPr bwMode="auto">
          <a:xfrm>
            <a:off x="0" y="1066800"/>
            <a:ext cx="9144000" cy="609600"/>
          </a:xfrm>
          <a:prstGeom prst="rect">
            <a:avLst/>
          </a:prstGeom>
          <a:noFill/>
          <a:ln>
            <a:miter lim="800000"/>
            <a:headEnd/>
            <a:tailEnd/>
          </a:ln>
        </p:spPr>
        <p:txBody>
          <a:bodyPr/>
          <a:lstStyle/>
          <a:p>
            <a:pPr algn="ctr" eaLnBrk="1" hangingPunct="1">
              <a:buFontTx/>
              <a:buNone/>
            </a:pPr>
            <a:r>
              <a:rPr lang="en-US" b="1" dirty="0" smtClean="0">
                <a:latin typeface="Tahoma" pitchFamily="34" charset="0"/>
              </a:rPr>
              <a:t>Direct marketing en </a:t>
            </a:r>
            <a:r>
              <a:rPr lang="en-US" b="1" dirty="0" err="1" smtClean="0">
                <a:latin typeface="Tahoma" pitchFamily="34" charset="0"/>
              </a:rPr>
              <a:t>dialoogmarketing</a:t>
            </a:r>
            <a:endParaRPr lang="en-US" b="1" dirty="0" smtClean="0">
              <a:latin typeface="Tahoma" pitchFamily="34" charset="0"/>
            </a:endParaRPr>
          </a:p>
          <a:p>
            <a:pPr algn="ctr" eaLnBrk="1" hangingPunct="1">
              <a:buFontTx/>
              <a:buNone/>
            </a:pPr>
            <a:r>
              <a:rPr lang="en-US" sz="2700" b="1" i="1" dirty="0" err="1" smtClean="0">
                <a:solidFill>
                  <a:srgbClr val="0000FF"/>
                </a:solidFill>
                <a:latin typeface="Tahoma" pitchFamily="34" charset="0"/>
              </a:rPr>
              <a:t>bijzondere</a:t>
            </a:r>
            <a:r>
              <a:rPr lang="en-US" sz="2700" b="1" i="1" dirty="0" smtClean="0">
                <a:solidFill>
                  <a:srgbClr val="0000FF"/>
                </a:solidFill>
                <a:latin typeface="Tahoma" pitchFamily="34" charset="0"/>
              </a:rPr>
              <a:t> </a:t>
            </a:r>
            <a:r>
              <a:rPr lang="en-US" sz="2700" b="1" i="1" dirty="0" err="1" smtClean="0">
                <a:solidFill>
                  <a:srgbClr val="0000FF"/>
                </a:solidFill>
                <a:latin typeface="Tahoma" pitchFamily="34" charset="0"/>
              </a:rPr>
              <a:t>aspecten</a:t>
            </a:r>
            <a:endParaRPr lang="en-US" sz="2700" b="1" i="1" dirty="0" smtClean="0">
              <a:solidFill>
                <a:srgbClr val="0000FF"/>
              </a:solidFill>
              <a:latin typeface="Tahoma" pitchFamily="34" charset="0"/>
            </a:endParaRPr>
          </a:p>
        </p:txBody>
      </p:sp>
      <p:sp>
        <p:nvSpPr>
          <p:cNvPr id="3078"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graphicFrame>
        <p:nvGraphicFramePr>
          <p:cNvPr id="3074" name="Object 12"/>
          <p:cNvGraphicFramePr>
            <a:graphicFrameLocks noChangeAspect="1"/>
          </p:cNvGraphicFramePr>
          <p:nvPr/>
        </p:nvGraphicFramePr>
        <p:xfrm>
          <a:off x="8594725" y="6388100"/>
          <a:ext cx="419100" cy="312738"/>
        </p:xfrm>
        <a:graphic>
          <a:graphicData uri="http://schemas.openxmlformats.org/presentationml/2006/ole">
            <p:oleObj spid="_x0000_s78850" name="Drawing" r:id="rId3" imgW="419040" imgH="312480" progId="Presentations.Drawing.18">
              <p:embed/>
            </p:oleObj>
          </a:graphicData>
        </a:graphic>
      </p:graphicFrame>
      <p:graphicFrame>
        <p:nvGraphicFramePr>
          <p:cNvPr id="78852" name="Object 4"/>
          <p:cNvGraphicFramePr>
            <a:graphicFrameLocks noChangeAspect="1"/>
          </p:cNvGraphicFramePr>
          <p:nvPr/>
        </p:nvGraphicFramePr>
        <p:xfrm>
          <a:off x="322263" y="2263774"/>
          <a:ext cx="8466630" cy="4122277"/>
        </p:xfrm>
        <a:graphic>
          <a:graphicData uri="http://schemas.openxmlformats.org/presentationml/2006/ole">
            <p:oleObj spid="_x0000_s78852" name="Drawing" r:id="rId4" imgW="9288720" imgH="451872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ctrTitle" idx="4294967295"/>
          </p:nvPr>
        </p:nvSpPr>
        <p:spPr bwMode="auto">
          <a:xfrm>
            <a:off x="0" y="152400"/>
            <a:ext cx="9144000" cy="685800"/>
          </a:xfrm>
          <a:prstGeom prst="rect">
            <a:avLst/>
          </a:prstGeom>
          <a:noFill/>
          <a:ln>
            <a:miter lim="800000"/>
            <a:headEnd/>
            <a:tailEnd/>
          </a:ln>
        </p:spPr>
        <p:txBody>
          <a:bodyPr/>
          <a:lstStyle/>
          <a:p>
            <a:pPr eaLnBrk="1" hangingPunct="1"/>
            <a:r>
              <a:rPr lang="en-US" sz="3000" b="1" smtClean="0">
                <a:solidFill>
                  <a:srgbClr val="003399"/>
                </a:solidFill>
                <a:latin typeface="Tahoma" pitchFamily="34" charset="0"/>
              </a:rPr>
              <a:t>MARKETINGCOMMUNICATIE-INSTRUMENTEN</a:t>
            </a:r>
          </a:p>
        </p:txBody>
      </p:sp>
      <p:sp>
        <p:nvSpPr>
          <p:cNvPr id="3077" name="Rectangle 3"/>
          <p:cNvSpPr>
            <a:spLocks noGrp="1" noChangeArrowheads="1"/>
          </p:cNvSpPr>
          <p:nvPr>
            <p:ph type="subTitle" idx="4294967295"/>
          </p:nvPr>
        </p:nvSpPr>
        <p:spPr bwMode="auto">
          <a:xfrm>
            <a:off x="0" y="1066800"/>
            <a:ext cx="9144000" cy="609600"/>
          </a:xfrm>
          <a:prstGeom prst="rect">
            <a:avLst/>
          </a:prstGeom>
          <a:noFill/>
          <a:ln>
            <a:miter lim="800000"/>
            <a:headEnd/>
            <a:tailEnd/>
          </a:ln>
        </p:spPr>
        <p:txBody>
          <a:bodyPr/>
          <a:lstStyle/>
          <a:p>
            <a:pPr algn="ctr" eaLnBrk="1" hangingPunct="1">
              <a:buFontTx/>
              <a:buNone/>
            </a:pPr>
            <a:r>
              <a:rPr lang="en-US" b="1" dirty="0" smtClean="0">
                <a:latin typeface="Tahoma" pitchFamily="34" charset="0"/>
              </a:rPr>
              <a:t>Direct marketing en </a:t>
            </a:r>
            <a:r>
              <a:rPr lang="en-US" b="1" dirty="0" err="1" smtClean="0">
                <a:latin typeface="Tahoma" pitchFamily="34" charset="0"/>
              </a:rPr>
              <a:t>dialoogmarketing</a:t>
            </a:r>
            <a:endParaRPr lang="en-US" b="1" dirty="0" smtClean="0">
              <a:latin typeface="Tahoma" pitchFamily="34" charset="0"/>
            </a:endParaRPr>
          </a:p>
          <a:p>
            <a:pPr algn="ctr" eaLnBrk="1" hangingPunct="1">
              <a:buFontTx/>
              <a:buNone/>
            </a:pPr>
            <a:r>
              <a:rPr lang="en-US" sz="2700" b="1" i="1" dirty="0" err="1" smtClean="0">
                <a:solidFill>
                  <a:srgbClr val="0000FF"/>
                </a:solidFill>
                <a:latin typeface="Tahoma" pitchFamily="34" charset="0"/>
              </a:rPr>
              <a:t>bijzondere</a:t>
            </a:r>
            <a:r>
              <a:rPr lang="en-US" sz="2700" b="1" i="1" dirty="0" smtClean="0">
                <a:solidFill>
                  <a:srgbClr val="0000FF"/>
                </a:solidFill>
                <a:latin typeface="Tahoma" pitchFamily="34" charset="0"/>
              </a:rPr>
              <a:t> </a:t>
            </a:r>
            <a:r>
              <a:rPr lang="en-US" sz="2700" b="1" i="1" dirty="0" err="1" smtClean="0">
                <a:solidFill>
                  <a:srgbClr val="0000FF"/>
                </a:solidFill>
                <a:latin typeface="Tahoma" pitchFamily="34" charset="0"/>
              </a:rPr>
              <a:t>aspecten</a:t>
            </a:r>
            <a:endParaRPr lang="en-US" sz="2700" b="1" i="1" dirty="0" smtClean="0">
              <a:solidFill>
                <a:srgbClr val="0000FF"/>
              </a:solidFill>
              <a:latin typeface="Tahoma" pitchFamily="34" charset="0"/>
            </a:endParaRPr>
          </a:p>
        </p:txBody>
      </p:sp>
      <p:sp>
        <p:nvSpPr>
          <p:cNvPr id="3078"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graphicFrame>
        <p:nvGraphicFramePr>
          <p:cNvPr id="3074" name="Object 12"/>
          <p:cNvGraphicFramePr>
            <a:graphicFrameLocks noChangeAspect="1"/>
          </p:cNvGraphicFramePr>
          <p:nvPr/>
        </p:nvGraphicFramePr>
        <p:xfrm>
          <a:off x="8594725" y="6388100"/>
          <a:ext cx="419100" cy="312738"/>
        </p:xfrm>
        <a:graphic>
          <a:graphicData uri="http://schemas.openxmlformats.org/presentationml/2006/ole">
            <p:oleObj spid="_x0000_s79874" name="Drawing" r:id="rId3" imgW="419040" imgH="312480" progId="Presentations.Drawing.18">
              <p:embed/>
            </p:oleObj>
          </a:graphicData>
        </a:graphic>
      </p:graphicFrame>
      <p:graphicFrame>
        <p:nvGraphicFramePr>
          <p:cNvPr id="79876" name="Object 4"/>
          <p:cNvGraphicFramePr>
            <a:graphicFrameLocks noChangeAspect="1"/>
          </p:cNvGraphicFramePr>
          <p:nvPr/>
        </p:nvGraphicFramePr>
        <p:xfrm>
          <a:off x="322263" y="2263775"/>
          <a:ext cx="8470912" cy="4107528"/>
        </p:xfrm>
        <a:graphic>
          <a:graphicData uri="http://schemas.openxmlformats.org/presentationml/2006/ole">
            <p:oleObj spid="_x0000_s79876" name="Drawing" r:id="rId4" imgW="9326880" imgH="451872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ctrTitle" idx="4294967295"/>
          </p:nvPr>
        </p:nvSpPr>
        <p:spPr bwMode="auto">
          <a:xfrm>
            <a:off x="0" y="152400"/>
            <a:ext cx="9144000" cy="685800"/>
          </a:xfrm>
          <a:prstGeom prst="rect">
            <a:avLst/>
          </a:prstGeom>
          <a:noFill/>
          <a:ln>
            <a:miter lim="800000"/>
            <a:headEnd/>
            <a:tailEnd/>
          </a:ln>
        </p:spPr>
        <p:txBody>
          <a:bodyPr/>
          <a:lstStyle/>
          <a:p>
            <a:pPr eaLnBrk="1" hangingPunct="1"/>
            <a:r>
              <a:rPr lang="en-US" sz="3000" b="1" smtClean="0">
                <a:solidFill>
                  <a:srgbClr val="003399"/>
                </a:solidFill>
                <a:latin typeface="Tahoma" pitchFamily="34" charset="0"/>
              </a:rPr>
              <a:t>MARKETINGCOMMUNICATIE-INSTRUMENTEN</a:t>
            </a:r>
          </a:p>
        </p:txBody>
      </p:sp>
      <p:sp>
        <p:nvSpPr>
          <p:cNvPr id="3077" name="Rectangle 3"/>
          <p:cNvSpPr>
            <a:spLocks noGrp="1" noChangeArrowheads="1"/>
          </p:cNvSpPr>
          <p:nvPr>
            <p:ph type="subTitle" idx="4294967295"/>
          </p:nvPr>
        </p:nvSpPr>
        <p:spPr bwMode="auto">
          <a:xfrm>
            <a:off x="0" y="1066800"/>
            <a:ext cx="9144000" cy="609600"/>
          </a:xfrm>
          <a:prstGeom prst="rect">
            <a:avLst/>
          </a:prstGeom>
          <a:noFill/>
          <a:ln>
            <a:miter lim="800000"/>
            <a:headEnd/>
            <a:tailEnd/>
          </a:ln>
        </p:spPr>
        <p:txBody>
          <a:bodyPr/>
          <a:lstStyle/>
          <a:p>
            <a:pPr algn="ctr" eaLnBrk="1" hangingPunct="1">
              <a:buFontTx/>
              <a:buNone/>
            </a:pPr>
            <a:r>
              <a:rPr lang="en-US" b="1" dirty="0" smtClean="0">
                <a:latin typeface="Tahoma" pitchFamily="34" charset="0"/>
              </a:rPr>
              <a:t>Direct marketing en </a:t>
            </a:r>
            <a:r>
              <a:rPr lang="en-US" b="1" dirty="0" err="1" smtClean="0">
                <a:latin typeface="Tahoma" pitchFamily="34" charset="0"/>
              </a:rPr>
              <a:t>dialoogmarketing</a:t>
            </a:r>
            <a:endParaRPr lang="en-US" b="1" dirty="0" smtClean="0">
              <a:latin typeface="Tahoma" pitchFamily="34" charset="0"/>
            </a:endParaRPr>
          </a:p>
          <a:p>
            <a:pPr algn="ctr" eaLnBrk="1" hangingPunct="1">
              <a:buFontTx/>
              <a:buNone/>
            </a:pPr>
            <a:r>
              <a:rPr lang="en-US" sz="2700" b="1" i="1" dirty="0" err="1" smtClean="0">
                <a:solidFill>
                  <a:srgbClr val="0000FF"/>
                </a:solidFill>
                <a:latin typeface="Tahoma" pitchFamily="34" charset="0"/>
              </a:rPr>
              <a:t>voordelen</a:t>
            </a:r>
            <a:r>
              <a:rPr lang="en-US" sz="2700" b="1" i="1" dirty="0" smtClean="0">
                <a:solidFill>
                  <a:srgbClr val="0000FF"/>
                </a:solidFill>
                <a:latin typeface="Tahoma" pitchFamily="34" charset="0"/>
              </a:rPr>
              <a:t> van de </a:t>
            </a:r>
            <a:r>
              <a:rPr lang="en-US" sz="2700" b="1" i="1" dirty="0" err="1" smtClean="0">
                <a:solidFill>
                  <a:srgbClr val="0000FF"/>
                </a:solidFill>
                <a:latin typeface="Tahoma" pitchFamily="34" charset="0"/>
              </a:rPr>
              <a:t>directe</a:t>
            </a:r>
            <a:r>
              <a:rPr lang="en-US" sz="2700" b="1" i="1" dirty="0" smtClean="0">
                <a:solidFill>
                  <a:srgbClr val="0000FF"/>
                </a:solidFill>
                <a:latin typeface="Tahoma" pitchFamily="34" charset="0"/>
              </a:rPr>
              <a:t> </a:t>
            </a:r>
            <a:r>
              <a:rPr lang="en-US" sz="2700" b="1" i="1" dirty="0" err="1" smtClean="0">
                <a:solidFill>
                  <a:srgbClr val="0000FF"/>
                </a:solidFill>
                <a:latin typeface="Tahoma" pitchFamily="34" charset="0"/>
              </a:rPr>
              <a:t>relatie</a:t>
            </a:r>
            <a:endParaRPr lang="en-US" sz="2700" b="1" i="1" dirty="0" smtClean="0">
              <a:solidFill>
                <a:srgbClr val="0000FF"/>
              </a:solidFill>
              <a:latin typeface="Tahoma" pitchFamily="34" charset="0"/>
            </a:endParaRPr>
          </a:p>
        </p:txBody>
      </p:sp>
      <p:sp>
        <p:nvSpPr>
          <p:cNvPr id="3078"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graphicFrame>
        <p:nvGraphicFramePr>
          <p:cNvPr id="3074" name="Object 12"/>
          <p:cNvGraphicFramePr>
            <a:graphicFrameLocks noChangeAspect="1"/>
          </p:cNvGraphicFramePr>
          <p:nvPr/>
        </p:nvGraphicFramePr>
        <p:xfrm>
          <a:off x="8594725" y="6388100"/>
          <a:ext cx="419100" cy="312738"/>
        </p:xfrm>
        <a:graphic>
          <a:graphicData uri="http://schemas.openxmlformats.org/presentationml/2006/ole">
            <p:oleObj spid="_x0000_s80898" name="Drawing" r:id="rId3" imgW="419040" imgH="312480" progId="Presentations.Drawing.18">
              <p:embed/>
            </p:oleObj>
          </a:graphicData>
        </a:graphic>
      </p:graphicFrame>
      <p:graphicFrame>
        <p:nvGraphicFramePr>
          <p:cNvPr id="80900" name="Object 4"/>
          <p:cNvGraphicFramePr>
            <a:graphicFrameLocks noChangeAspect="1"/>
          </p:cNvGraphicFramePr>
          <p:nvPr/>
        </p:nvGraphicFramePr>
        <p:xfrm>
          <a:off x="322263" y="2263775"/>
          <a:ext cx="8487644" cy="3783064"/>
        </p:xfrm>
        <a:graphic>
          <a:graphicData uri="http://schemas.openxmlformats.org/presentationml/2006/ole">
            <p:oleObj spid="_x0000_s80900" name="Drawing" r:id="rId4" imgW="9326880" imgH="415296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ctrTitle" idx="4294967295"/>
          </p:nvPr>
        </p:nvSpPr>
        <p:spPr bwMode="auto">
          <a:xfrm>
            <a:off x="0" y="152400"/>
            <a:ext cx="9144000" cy="685800"/>
          </a:xfrm>
          <a:prstGeom prst="rect">
            <a:avLst/>
          </a:prstGeom>
          <a:noFill/>
          <a:ln>
            <a:miter lim="800000"/>
            <a:headEnd/>
            <a:tailEnd/>
          </a:ln>
        </p:spPr>
        <p:txBody>
          <a:bodyPr/>
          <a:lstStyle/>
          <a:p>
            <a:pPr eaLnBrk="1" hangingPunct="1"/>
            <a:r>
              <a:rPr lang="en-US" sz="3000" b="1" smtClean="0">
                <a:solidFill>
                  <a:srgbClr val="003399"/>
                </a:solidFill>
                <a:latin typeface="Tahoma" pitchFamily="34" charset="0"/>
              </a:rPr>
              <a:t>MARKETINGCOMMUNICATIE-INSTRUMENTEN</a:t>
            </a:r>
          </a:p>
        </p:txBody>
      </p:sp>
      <p:sp>
        <p:nvSpPr>
          <p:cNvPr id="3077" name="Rectangle 3"/>
          <p:cNvSpPr>
            <a:spLocks noGrp="1" noChangeArrowheads="1"/>
          </p:cNvSpPr>
          <p:nvPr>
            <p:ph type="subTitle" idx="4294967295"/>
          </p:nvPr>
        </p:nvSpPr>
        <p:spPr bwMode="auto">
          <a:xfrm>
            <a:off x="0" y="1066800"/>
            <a:ext cx="9144000" cy="609600"/>
          </a:xfrm>
          <a:prstGeom prst="rect">
            <a:avLst/>
          </a:prstGeom>
          <a:noFill/>
          <a:ln>
            <a:miter lim="800000"/>
            <a:headEnd/>
            <a:tailEnd/>
          </a:ln>
        </p:spPr>
        <p:txBody>
          <a:bodyPr/>
          <a:lstStyle/>
          <a:p>
            <a:pPr algn="ctr" eaLnBrk="1" hangingPunct="1">
              <a:buFontTx/>
              <a:buNone/>
            </a:pPr>
            <a:r>
              <a:rPr lang="en-US" b="1" dirty="0" smtClean="0">
                <a:latin typeface="Tahoma" pitchFamily="34" charset="0"/>
              </a:rPr>
              <a:t>Direct marketing en </a:t>
            </a:r>
            <a:r>
              <a:rPr lang="en-US" b="1" dirty="0" err="1" smtClean="0">
                <a:latin typeface="Tahoma" pitchFamily="34" charset="0"/>
              </a:rPr>
              <a:t>dialoogmarketing</a:t>
            </a:r>
            <a:endParaRPr lang="en-US" b="1" dirty="0" smtClean="0">
              <a:latin typeface="Tahoma" pitchFamily="34" charset="0"/>
            </a:endParaRPr>
          </a:p>
          <a:p>
            <a:pPr algn="ctr" eaLnBrk="1" hangingPunct="1">
              <a:buFontTx/>
              <a:buNone/>
            </a:pPr>
            <a:r>
              <a:rPr lang="en-US" sz="2700" b="1" i="1" dirty="0" err="1" smtClean="0">
                <a:solidFill>
                  <a:srgbClr val="0000FF"/>
                </a:solidFill>
                <a:latin typeface="Tahoma" pitchFamily="34" charset="0"/>
              </a:rPr>
              <a:t>voordelen</a:t>
            </a:r>
            <a:r>
              <a:rPr lang="en-US" sz="2700" b="1" i="1" dirty="0" smtClean="0">
                <a:solidFill>
                  <a:srgbClr val="0000FF"/>
                </a:solidFill>
                <a:latin typeface="Tahoma" pitchFamily="34" charset="0"/>
              </a:rPr>
              <a:t> van de </a:t>
            </a:r>
            <a:r>
              <a:rPr lang="en-US" sz="2700" b="1" i="1" dirty="0" err="1" smtClean="0">
                <a:solidFill>
                  <a:srgbClr val="0000FF"/>
                </a:solidFill>
                <a:latin typeface="Tahoma" pitchFamily="34" charset="0"/>
              </a:rPr>
              <a:t>directe</a:t>
            </a:r>
            <a:r>
              <a:rPr lang="en-US" sz="2700" b="1" i="1" dirty="0" smtClean="0">
                <a:solidFill>
                  <a:srgbClr val="0000FF"/>
                </a:solidFill>
                <a:latin typeface="Tahoma" pitchFamily="34" charset="0"/>
              </a:rPr>
              <a:t> </a:t>
            </a:r>
            <a:r>
              <a:rPr lang="en-US" sz="2700" b="1" i="1" dirty="0" err="1" smtClean="0">
                <a:solidFill>
                  <a:srgbClr val="0000FF"/>
                </a:solidFill>
                <a:latin typeface="Tahoma" pitchFamily="34" charset="0"/>
              </a:rPr>
              <a:t>relatie</a:t>
            </a:r>
            <a:endParaRPr lang="en-US" sz="2700" b="1" i="1" dirty="0" smtClean="0">
              <a:solidFill>
                <a:srgbClr val="0000FF"/>
              </a:solidFill>
              <a:latin typeface="Tahoma" pitchFamily="34" charset="0"/>
            </a:endParaRPr>
          </a:p>
        </p:txBody>
      </p:sp>
      <p:sp>
        <p:nvSpPr>
          <p:cNvPr id="3078"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graphicFrame>
        <p:nvGraphicFramePr>
          <p:cNvPr id="3074" name="Object 12"/>
          <p:cNvGraphicFramePr>
            <a:graphicFrameLocks noChangeAspect="1"/>
          </p:cNvGraphicFramePr>
          <p:nvPr/>
        </p:nvGraphicFramePr>
        <p:xfrm>
          <a:off x="8594725" y="6388100"/>
          <a:ext cx="419100" cy="312738"/>
        </p:xfrm>
        <a:graphic>
          <a:graphicData uri="http://schemas.openxmlformats.org/presentationml/2006/ole">
            <p:oleObj spid="_x0000_s81922" name="Drawing" r:id="rId3" imgW="419040" imgH="312480" progId="Presentations.Drawing.18">
              <p:embed/>
            </p:oleObj>
          </a:graphicData>
        </a:graphic>
      </p:graphicFrame>
      <p:graphicFrame>
        <p:nvGraphicFramePr>
          <p:cNvPr id="81924" name="Object 4"/>
          <p:cNvGraphicFramePr>
            <a:graphicFrameLocks noChangeAspect="1"/>
          </p:cNvGraphicFramePr>
          <p:nvPr/>
        </p:nvGraphicFramePr>
        <p:xfrm>
          <a:off x="322263" y="2263775"/>
          <a:ext cx="8487644" cy="3783064"/>
        </p:xfrm>
        <a:graphic>
          <a:graphicData uri="http://schemas.openxmlformats.org/presentationml/2006/ole">
            <p:oleObj spid="_x0000_s81924" name="Drawing" r:id="rId4" imgW="9326880" imgH="415296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ctrTitle" idx="4294967295"/>
          </p:nvPr>
        </p:nvSpPr>
        <p:spPr bwMode="auto">
          <a:xfrm>
            <a:off x="0" y="152400"/>
            <a:ext cx="9144000" cy="685800"/>
          </a:xfrm>
          <a:prstGeom prst="rect">
            <a:avLst/>
          </a:prstGeom>
          <a:noFill/>
          <a:ln>
            <a:miter lim="800000"/>
            <a:headEnd/>
            <a:tailEnd/>
          </a:ln>
        </p:spPr>
        <p:txBody>
          <a:bodyPr/>
          <a:lstStyle/>
          <a:p>
            <a:pPr eaLnBrk="1" hangingPunct="1"/>
            <a:r>
              <a:rPr lang="en-US" sz="3000" b="1" smtClean="0">
                <a:solidFill>
                  <a:srgbClr val="003399"/>
                </a:solidFill>
                <a:latin typeface="Tahoma" pitchFamily="34" charset="0"/>
              </a:rPr>
              <a:t>MARKETINGCOMMUNICATIE-INSTRUMENTEN</a:t>
            </a:r>
          </a:p>
        </p:txBody>
      </p:sp>
      <p:sp>
        <p:nvSpPr>
          <p:cNvPr id="3077" name="Rectangle 3"/>
          <p:cNvSpPr>
            <a:spLocks noGrp="1" noChangeArrowheads="1"/>
          </p:cNvSpPr>
          <p:nvPr>
            <p:ph type="subTitle" idx="4294967295"/>
          </p:nvPr>
        </p:nvSpPr>
        <p:spPr bwMode="auto">
          <a:xfrm>
            <a:off x="0" y="1066800"/>
            <a:ext cx="9144000" cy="609600"/>
          </a:xfrm>
          <a:prstGeom prst="rect">
            <a:avLst/>
          </a:prstGeom>
          <a:noFill/>
          <a:ln>
            <a:miter lim="800000"/>
            <a:headEnd/>
            <a:tailEnd/>
          </a:ln>
        </p:spPr>
        <p:txBody>
          <a:bodyPr/>
          <a:lstStyle/>
          <a:p>
            <a:pPr algn="ctr" eaLnBrk="1" hangingPunct="1">
              <a:buFontTx/>
              <a:buNone/>
            </a:pPr>
            <a:r>
              <a:rPr lang="en-US" b="1" dirty="0" smtClean="0">
                <a:latin typeface="Tahoma" pitchFamily="34" charset="0"/>
              </a:rPr>
              <a:t>Direct marketing en </a:t>
            </a:r>
            <a:r>
              <a:rPr lang="en-US" b="1" dirty="0" err="1" smtClean="0">
                <a:latin typeface="Tahoma" pitchFamily="34" charset="0"/>
              </a:rPr>
              <a:t>dialoogmarketing</a:t>
            </a:r>
            <a:endParaRPr lang="en-US" b="1" dirty="0" smtClean="0">
              <a:latin typeface="Tahoma" pitchFamily="34" charset="0"/>
            </a:endParaRPr>
          </a:p>
          <a:p>
            <a:pPr algn="ctr" eaLnBrk="1" hangingPunct="1">
              <a:buFontTx/>
              <a:buNone/>
            </a:pPr>
            <a:r>
              <a:rPr lang="en-US" sz="2700" b="1" i="1" dirty="0" err="1" smtClean="0">
                <a:solidFill>
                  <a:srgbClr val="0000FF"/>
                </a:solidFill>
                <a:latin typeface="Tahoma" pitchFamily="34" charset="0"/>
              </a:rPr>
              <a:t>voordelen</a:t>
            </a:r>
            <a:r>
              <a:rPr lang="en-US" sz="2700" b="1" i="1" dirty="0" smtClean="0">
                <a:solidFill>
                  <a:srgbClr val="0000FF"/>
                </a:solidFill>
                <a:latin typeface="Tahoma" pitchFamily="34" charset="0"/>
              </a:rPr>
              <a:t> van de </a:t>
            </a:r>
            <a:r>
              <a:rPr lang="en-US" sz="2700" b="1" i="1" dirty="0" err="1" smtClean="0">
                <a:solidFill>
                  <a:srgbClr val="0000FF"/>
                </a:solidFill>
                <a:latin typeface="Tahoma" pitchFamily="34" charset="0"/>
              </a:rPr>
              <a:t>directe</a:t>
            </a:r>
            <a:r>
              <a:rPr lang="en-US" sz="2700" b="1" i="1" dirty="0" smtClean="0">
                <a:solidFill>
                  <a:srgbClr val="0000FF"/>
                </a:solidFill>
                <a:latin typeface="Tahoma" pitchFamily="34" charset="0"/>
              </a:rPr>
              <a:t> </a:t>
            </a:r>
            <a:r>
              <a:rPr lang="en-US" sz="2700" b="1" i="1" dirty="0" err="1" smtClean="0">
                <a:solidFill>
                  <a:srgbClr val="0000FF"/>
                </a:solidFill>
                <a:latin typeface="Tahoma" pitchFamily="34" charset="0"/>
              </a:rPr>
              <a:t>relatie</a:t>
            </a:r>
            <a:endParaRPr lang="en-US" sz="2700" b="1" i="1" dirty="0" smtClean="0">
              <a:solidFill>
                <a:srgbClr val="0000FF"/>
              </a:solidFill>
              <a:latin typeface="Tahoma" pitchFamily="34" charset="0"/>
            </a:endParaRPr>
          </a:p>
        </p:txBody>
      </p:sp>
      <p:sp>
        <p:nvSpPr>
          <p:cNvPr id="3078"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graphicFrame>
        <p:nvGraphicFramePr>
          <p:cNvPr id="3074" name="Object 12"/>
          <p:cNvGraphicFramePr>
            <a:graphicFrameLocks noChangeAspect="1"/>
          </p:cNvGraphicFramePr>
          <p:nvPr/>
        </p:nvGraphicFramePr>
        <p:xfrm>
          <a:off x="8594725" y="6388100"/>
          <a:ext cx="419100" cy="312738"/>
        </p:xfrm>
        <a:graphic>
          <a:graphicData uri="http://schemas.openxmlformats.org/presentationml/2006/ole">
            <p:oleObj spid="_x0000_s82946" name="Drawing" r:id="rId3" imgW="419040" imgH="312480" progId="Presentations.Drawing.18">
              <p:embed/>
            </p:oleObj>
          </a:graphicData>
        </a:graphic>
      </p:graphicFrame>
      <p:graphicFrame>
        <p:nvGraphicFramePr>
          <p:cNvPr id="82948" name="Object 4"/>
          <p:cNvGraphicFramePr>
            <a:graphicFrameLocks noChangeAspect="1"/>
          </p:cNvGraphicFramePr>
          <p:nvPr/>
        </p:nvGraphicFramePr>
        <p:xfrm>
          <a:off x="322262" y="2263775"/>
          <a:ext cx="8511595" cy="4328754"/>
        </p:xfrm>
        <a:graphic>
          <a:graphicData uri="http://schemas.openxmlformats.org/presentationml/2006/ole">
            <p:oleObj spid="_x0000_s82948" name="Drawing" r:id="rId4" imgW="9326880" imgH="473976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ctrTitle" idx="4294967295"/>
          </p:nvPr>
        </p:nvSpPr>
        <p:spPr bwMode="auto">
          <a:xfrm>
            <a:off x="0" y="152400"/>
            <a:ext cx="9144000" cy="685800"/>
          </a:xfrm>
          <a:prstGeom prst="rect">
            <a:avLst/>
          </a:prstGeom>
          <a:noFill/>
          <a:ln>
            <a:miter lim="800000"/>
            <a:headEnd/>
            <a:tailEnd/>
          </a:ln>
        </p:spPr>
        <p:txBody>
          <a:bodyPr/>
          <a:lstStyle/>
          <a:p>
            <a:pPr eaLnBrk="1" hangingPunct="1"/>
            <a:r>
              <a:rPr lang="en-US" sz="3000" b="1" smtClean="0">
                <a:solidFill>
                  <a:srgbClr val="003399"/>
                </a:solidFill>
                <a:latin typeface="Tahoma" pitchFamily="34" charset="0"/>
              </a:rPr>
              <a:t>MARKETINGCOMMUNICATIE-INSTRUMENTEN</a:t>
            </a:r>
          </a:p>
        </p:txBody>
      </p:sp>
      <p:sp>
        <p:nvSpPr>
          <p:cNvPr id="3077" name="Rectangle 3"/>
          <p:cNvSpPr>
            <a:spLocks noGrp="1" noChangeArrowheads="1"/>
          </p:cNvSpPr>
          <p:nvPr>
            <p:ph type="subTitle" idx="4294967295"/>
          </p:nvPr>
        </p:nvSpPr>
        <p:spPr bwMode="auto">
          <a:xfrm>
            <a:off x="0" y="1066800"/>
            <a:ext cx="9144000" cy="609600"/>
          </a:xfrm>
          <a:prstGeom prst="rect">
            <a:avLst/>
          </a:prstGeom>
          <a:noFill/>
          <a:ln>
            <a:miter lim="800000"/>
            <a:headEnd/>
            <a:tailEnd/>
          </a:ln>
        </p:spPr>
        <p:txBody>
          <a:bodyPr/>
          <a:lstStyle/>
          <a:p>
            <a:pPr algn="ctr" eaLnBrk="1" hangingPunct="1">
              <a:buFontTx/>
              <a:buNone/>
            </a:pPr>
            <a:r>
              <a:rPr lang="en-US" b="1" dirty="0" smtClean="0">
                <a:latin typeface="Tahoma" pitchFamily="34" charset="0"/>
              </a:rPr>
              <a:t>Direct marketing en </a:t>
            </a:r>
            <a:r>
              <a:rPr lang="en-US" b="1" dirty="0" err="1" smtClean="0">
                <a:latin typeface="Tahoma" pitchFamily="34" charset="0"/>
              </a:rPr>
              <a:t>dialoogmarketing</a:t>
            </a:r>
            <a:endParaRPr lang="en-US" b="1" dirty="0" smtClean="0">
              <a:latin typeface="Tahoma" pitchFamily="34" charset="0"/>
            </a:endParaRPr>
          </a:p>
          <a:p>
            <a:pPr algn="ctr" eaLnBrk="1" hangingPunct="1">
              <a:buFontTx/>
              <a:buNone/>
            </a:pPr>
            <a:r>
              <a:rPr lang="en-US" sz="2700" b="1" i="1" dirty="0" smtClean="0">
                <a:solidFill>
                  <a:srgbClr val="0000FF"/>
                </a:solidFill>
                <a:latin typeface="Tahoma" pitchFamily="34" charset="0"/>
              </a:rPr>
              <a:t>media en </a:t>
            </a:r>
            <a:r>
              <a:rPr lang="en-US" sz="2700" b="1" i="1" dirty="0" err="1" smtClean="0">
                <a:solidFill>
                  <a:srgbClr val="0000FF"/>
                </a:solidFill>
                <a:latin typeface="Tahoma" pitchFamily="34" charset="0"/>
              </a:rPr>
              <a:t>vormen</a:t>
            </a:r>
            <a:endParaRPr lang="en-US" sz="2700" b="1" i="1" dirty="0" smtClean="0">
              <a:solidFill>
                <a:srgbClr val="0000FF"/>
              </a:solidFill>
              <a:latin typeface="Tahoma" pitchFamily="34" charset="0"/>
            </a:endParaRPr>
          </a:p>
        </p:txBody>
      </p:sp>
      <p:sp>
        <p:nvSpPr>
          <p:cNvPr id="3078"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graphicFrame>
        <p:nvGraphicFramePr>
          <p:cNvPr id="3074" name="Object 12"/>
          <p:cNvGraphicFramePr>
            <a:graphicFrameLocks noChangeAspect="1"/>
          </p:cNvGraphicFramePr>
          <p:nvPr/>
        </p:nvGraphicFramePr>
        <p:xfrm>
          <a:off x="8594725" y="6388100"/>
          <a:ext cx="419100" cy="312738"/>
        </p:xfrm>
        <a:graphic>
          <a:graphicData uri="http://schemas.openxmlformats.org/presentationml/2006/ole">
            <p:oleObj spid="_x0000_s83970" name="Drawing" r:id="rId3" imgW="419040" imgH="312480" progId="Presentations.Drawing.18">
              <p:embed/>
            </p:oleObj>
          </a:graphicData>
        </a:graphic>
      </p:graphicFrame>
      <p:graphicFrame>
        <p:nvGraphicFramePr>
          <p:cNvPr id="83972" name="Object 4"/>
          <p:cNvGraphicFramePr>
            <a:graphicFrameLocks noChangeAspect="1"/>
          </p:cNvGraphicFramePr>
          <p:nvPr/>
        </p:nvGraphicFramePr>
        <p:xfrm>
          <a:off x="322262" y="2263774"/>
          <a:ext cx="8494391" cy="4122278"/>
        </p:xfrm>
        <a:graphic>
          <a:graphicData uri="http://schemas.openxmlformats.org/presentationml/2006/ole">
            <p:oleObj spid="_x0000_s83972" name="Drawing" r:id="rId4" imgW="9319320" imgH="451872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ctrTitle" idx="4294967295"/>
          </p:nvPr>
        </p:nvSpPr>
        <p:spPr bwMode="auto">
          <a:xfrm>
            <a:off x="0" y="152400"/>
            <a:ext cx="9144000" cy="685800"/>
          </a:xfrm>
          <a:prstGeom prst="rect">
            <a:avLst/>
          </a:prstGeom>
          <a:noFill/>
          <a:ln>
            <a:miter lim="800000"/>
            <a:headEnd/>
            <a:tailEnd/>
          </a:ln>
        </p:spPr>
        <p:txBody>
          <a:bodyPr/>
          <a:lstStyle/>
          <a:p>
            <a:pPr eaLnBrk="1" hangingPunct="1"/>
            <a:r>
              <a:rPr lang="en-US" sz="3000" b="1" smtClean="0">
                <a:solidFill>
                  <a:srgbClr val="003399"/>
                </a:solidFill>
                <a:latin typeface="Tahoma" pitchFamily="34" charset="0"/>
              </a:rPr>
              <a:t>MARKETINGCOMMUNICATIE-INSTRUMENTEN</a:t>
            </a:r>
          </a:p>
        </p:txBody>
      </p:sp>
      <p:sp>
        <p:nvSpPr>
          <p:cNvPr id="3077" name="Rectangle 3"/>
          <p:cNvSpPr>
            <a:spLocks noGrp="1" noChangeArrowheads="1"/>
          </p:cNvSpPr>
          <p:nvPr>
            <p:ph type="subTitle" idx="4294967295"/>
          </p:nvPr>
        </p:nvSpPr>
        <p:spPr bwMode="auto">
          <a:xfrm>
            <a:off x="0" y="1066800"/>
            <a:ext cx="9144000" cy="609600"/>
          </a:xfrm>
          <a:prstGeom prst="rect">
            <a:avLst/>
          </a:prstGeom>
          <a:noFill/>
          <a:ln>
            <a:miter lim="800000"/>
            <a:headEnd/>
            <a:tailEnd/>
          </a:ln>
        </p:spPr>
        <p:txBody>
          <a:bodyPr/>
          <a:lstStyle/>
          <a:p>
            <a:pPr algn="ctr" eaLnBrk="1" hangingPunct="1">
              <a:buFontTx/>
              <a:buNone/>
            </a:pPr>
            <a:r>
              <a:rPr lang="en-US" b="1" dirty="0" smtClean="0">
                <a:latin typeface="Tahoma" pitchFamily="34" charset="0"/>
              </a:rPr>
              <a:t>Direct marketing en </a:t>
            </a:r>
            <a:r>
              <a:rPr lang="en-US" b="1" dirty="0" err="1" smtClean="0">
                <a:latin typeface="Tahoma" pitchFamily="34" charset="0"/>
              </a:rPr>
              <a:t>dialoogmarketing</a:t>
            </a:r>
            <a:endParaRPr lang="en-US" b="1" dirty="0" smtClean="0">
              <a:latin typeface="Tahoma" pitchFamily="34" charset="0"/>
            </a:endParaRPr>
          </a:p>
          <a:p>
            <a:pPr algn="ctr" eaLnBrk="1" hangingPunct="1">
              <a:buFontTx/>
              <a:buNone/>
            </a:pPr>
            <a:r>
              <a:rPr lang="en-US" sz="2700" b="1" i="1" dirty="0" smtClean="0">
                <a:solidFill>
                  <a:srgbClr val="0000FF"/>
                </a:solidFill>
                <a:latin typeface="Tahoma" pitchFamily="34" charset="0"/>
              </a:rPr>
              <a:t>media en </a:t>
            </a:r>
            <a:r>
              <a:rPr lang="en-US" sz="2700" b="1" i="1" dirty="0" err="1" smtClean="0">
                <a:solidFill>
                  <a:srgbClr val="0000FF"/>
                </a:solidFill>
                <a:latin typeface="Tahoma" pitchFamily="34" charset="0"/>
              </a:rPr>
              <a:t>vormen</a:t>
            </a:r>
            <a:endParaRPr lang="en-US" sz="2700" b="1" i="1" dirty="0" smtClean="0">
              <a:solidFill>
                <a:srgbClr val="0000FF"/>
              </a:solidFill>
              <a:latin typeface="Tahoma" pitchFamily="34" charset="0"/>
            </a:endParaRPr>
          </a:p>
        </p:txBody>
      </p:sp>
      <p:sp>
        <p:nvSpPr>
          <p:cNvPr id="3078"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graphicFrame>
        <p:nvGraphicFramePr>
          <p:cNvPr id="3074" name="Object 12"/>
          <p:cNvGraphicFramePr>
            <a:graphicFrameLocks noChangeAspect="1"/>
          </p:cNvGraphicFramePr>
          <p:nvPr/>
        </p:nvGraphicFramePr>
        <p:xfrm>
          <a:off x="8594725" y="6388100"/>
          <a:ext cx="419100" cy="312738"/>
        </p:xfrm>
        <a:graphic>
          <a:graphicData uri="http://schemas.openxmlformats.org/presentationml/2006/ole">
            <p:oleObj spid="_x0000_s84994" name="Drawing" r:id="rId3" imgW="419040" imgH="312480" progId="Presentations.Drawing.18">
              <p:embed/>
            </p:oleObj>
          </a:graphicData>
        </a:graphic>
      </p:graphicFrame>
      <p:graphicFrame>
        <p:nvGraphicFramePr>
          <p:cNvPr id="84996" name="Object 4"/>
          <p:cNvGraphicFramePr>
            <a:graphicFrameLocks noChangeAspect="1"/>
          </p:cNvGraphicFramePr>
          <p:nvPr/>
        </p:nvGraphicFramePr>
        <p:xfrm>
          <a:off x="322263" y="2263775"/>
          <a:ext cx="8482596" cy="4314006"/>
        </p:xfrm>
        <a:graphic>
          <a:graphicData uri="http://schemas.openxmlformats.org/presentationml/2006/ole">
            <p:oleObj spid="_x0000_s84996" name="Drawing" r:id="rId4" imgW="9326880" imgH="473976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ctrTitle" idx="4294967295"/>
          </p:nvPr>
        </p:nvSpPr>
        <p:spPr bwMode="auto">
          <a:xfrm>
            <a:off x="0" y="152400"/>
            <a:ext cx="9144000" cy="685800"/>
          </a:xfrm>
          <a:prstGeom prst="rect">
            <a:avLst/>
          </a:prstGeom>
          <a:noFill/>
          <a:ln>
            <a:miter lim="800000"/>
            <a:headEnd/>
            <a:tailEnd/>
          </a:ln>
        </p:spPr>
        <p:txBody>
          <a:bodyPr/>
          <a:lstStyle/>
          <a:p>
            <a:pPr eaLnBrk="1" hangingPunct="1"/>
            <a:r>
              <a:rPr lang="en-US" sz="3000" b="1" smtClean="0">
                <a:solidFill>
                  <a:srgbClr val="003399"/>
                </a:solidFill>
                <a:latin typeface="Tahoma" pitchFamily="34" charset="0"/>
              </a:rPr>
              <a:t>MARKETINGCOMMUNICATIE-INSTRUMENTEN</a:t>
            </a:r>
          </a:p>
        </p:txBody>
      </p:sp>
      <p:sp>
        <p:nvSpPr>
          <p:cNvPr id="3077" name="Rectangle 3"/>
          <p:cNvSpPr>
            <a:spLocks noGrp="1" noChangeArrowheads="1"/>
          </p:cNvSpPr>
          <p:nvPr>
            <p:ph type="subTitle" idx="4294967295"/>
          </p:nvPr>
        </p:nvSpPr>
        <p:spPr bwMode="auto">
          <a:xfrm>
            <a:off x="0" y="1066800"/>
            <a:ext cx="9144000" cy="609600"/>
          </a:xfrm>
          <a:prstGeom prst="rect">
            <a:avLst/>
          </a:prstGeom>
          <a:noFill/>
          <a:ln>
            <a:miter lim="800000"/>
            <a:headEnd/>
            <a:tailEnd/>
          </a:ln>
        </p:spPr>
        <p:txBody>
          <a:bodyPr/>
          <a:lstStyle/>
          <a:p>
            <a:pPr algn="ctr" eaLnBrk="1" hangingPunct="1">
              <a:buFontTx/>
              <a:buNone/>
            </a:pPr>
            <a:r>
              <a:rPr lang="en-US" b="1" dirty="0" smtClean="0">
                <a:latin typeface="Tahoma" pitchFamily="34" charset="0"/>
              </a:rPr>
              <a:t>Direct marketing en </a:t>
            </a:r>
            <a:r>
              <a:rPr lang="en-US" b="1" dirty="0" err="1" smtClean="0">
                <a:latin typeface="Tahoma" pitchFamily="34" charset="0"/>
              </a:rPr>
              <a:t>dialoogmarketing</a:t>
            </a:r>
            <a:endParaRPr lang="en-US" b="1" dirty="0" smtClean="0">
              <a:latin typeface="Tahoma" pitchFamily="34" charset="0"/>
            </a:endParaRPr>
          </a:p>
          <a:p>
            <a:pPr algn="ctr" eaLnBrk="1" hangingPunct="1">
              <a:buFontTx/>
              <a:buNone/>
            </a:pPr>
            <a:r>
              <a:rPr lang="en-US" sz="2700" b="1" i="1" dirty="0" smtClean="0">
                <a:solidFill>
                  <a:srgbClr val="0000FF"/>
                </a:solidFill>
                <a:latin typeface="Tahoma" pitchFamily="34" charset="0"/>
              </a:rPr>
              <a:t>media en </a:t>
            </a:r>
            <a:r>
              <a:rPr lang="en-US" sz="2700" b="1" i="1" dirty="0" err="1" smtClean="0">
                <a:solidFill>
                  <a:srgbClr val="0000FF"/>
                </a:solidFill>
                <a:latin typeface="Tahoma" pitchFamily="34" charset="0"/>
              </a:rPr>
              <a:t>vormen</a:t>
            </a:r>
            <a:endParaRPr lang="en-US" sz="2700" b="1" i="1" dirty="0" smtClean="0">
              <a:solidFill>
                <a:srgbClr val="0000FF"/>
              </a:solidFill>
              <a:latin typeface="Tahoma" pitchFamily="34" charset="0"/>
            </a:endParaRPr>
          </a:p>
        </p:txBody>
      </p:sp>
      <p:sp>
        <p:nvSpPr>
          <p:cNvPr id="3078"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graphicFrame>
        <p:nvGraphicFramePr>
          <p:cNvPr id="3074" name="Object 12"/>
          <p:cNvGraphicFramePr>
            <a:graphicFrameLocks noChangeAspect="1"/>
          </p:cNvGraphicFramePr>
          <p:nvPr/>
        </p:nvGraphicFramePr>
        <p:xfrm>
          <a:off x="8594725" y="6388100"/>
          <a:ext cx="419100" cy="312738"/>
        </p:xfrm>
        <a:graphic>
          <a:graphicData uri="http://schemas.openxmlformats.org/presentationml/2006/ole">
            <p:oleObj spid="_x0000_s86018" name="Drawing" r:id="rId3" imgW="419040" imgH="312480" progId="Presentations.Drawing.18">
              <p:embed/>
            </p:oleObj>
          </a:graphicData>
        </a:graphic>
      </p:graphicFrame>
      <p:graphicFrame>
        <p:nvGraphicFramePr>
          <p:cNvPr id="86020" name="Object 4"/>
          <p:cNvGraphicFramePr>
            <a:graphicFrameLocks noChangeAspect="1"/>
          </p:cNvGraphicFramePr>
          <p:nvPr/>
        </p:nvGraphicFramePr>
        <p:xfrm>
          <a:off x="322263" y="2263775"/>
          <a:ext cx="8470912" cy="4107528"/>
        </p:xfrm>
        <a:graphic>
          <a:graphicData uri="http://schemas.openxmlformats.org/presentationml/2006/ole">
            <p:oleObj spid="_x0000_s86020" name="Drawing" r:id="rId4" imgW="9326880" imgH="451872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ctrTitle" idx="4294967295"/>
          </p:nvPr>
        </p:nvSpPr>
        <p:spPr bwMode="auto">
          <a:xfrm>
            <a:off x="0" y="152400"/>
            <a:ext cx="9144000" cy="685800"/>
          </a:xfrm>
          <a:prstGeom prst="rect">
            <a:avLst/>
          </a:prstGeom>
          <a:noFill/>
          <a:ln>
            <a:miter lim="800000"/>
            <a:headEnd/>
            <a:tailEnd/>
          </a:ln>
        </p:spPr>
        <p:txBody>
          <a:bodyPr/>
          <a:lstStyle/>
          <a:p>
            <a:pPr eaLnBrk="1" hangingPunct="1"/>
            <a:r>
              <a:rPr lang="en-US" sz="3000" b="1" smtClean="0">
                <a:solidFill>
                  <a:srgbClr val="003399"/>
                </a:solidFill>
                <a:latin typeface="Tahoma" pitchFamily="34" charset="0"/>
              </a:rPr>
              <a:t>MARKETINGCOMMUNICATIE-INSTRUMENTEN</a:t>
            </a:r>
          </a:p>
        </p:txBody>
      </p:sp>
      <p:sp>
        <p:nvSpPr>
          <p:cNvPr id="3077" name="Rectangle 3"/>
          <p:cNvSpPr>
            <a:spLocks noGrp="1" noChangeArrowheads="1"/>
          </p:cNvSpPr>
          <p:nvPr>
            <p:ph type="subTitle" idx="4294967295"/>
          </p:nvPr>
        </p:nvSpPr>
        <p:spPr bwMode="auto">
          <a:xfrm>
            <a:off x="0" y="1066800"/>
            <a:ext cx="9144000" cy="609600"/>
          </a:xfrm>
          <a:prstGeom prst="rect">
            <a:avLst/>
          </a:prstGeom>
          <a:noFill/>
          <a:ln>
            <a:miter lim="800000"/>
            <a:headEnd/>
            <a:tailEnd/>
          </a:ln>
        </p:spPr>
        <p:txBody>
          <a:bodyPr/>
          <a:lstStyle/>
          <a:p>
            <a:pPr algn="ctr" eaLnBrk="1" hangingPunct="1">
              <a:buFontTx/>
              <a:buNone/>
            </a:pPr>
            <a:r>
              <a:rPr lang="en-US" b="1" dirty="0" smtClean="0">
                <a:latin typeface="Tahoma" pitchFamily="34" charset="0"/>
              </a:rPr>
              <a:t>Direct marketing en </a:t>
            </a:r>
            <a:r>
              <a:rPr lang="en-US" b="1" dirty="0" err="1" smtClean="0">
                <a:latin typeface="Tahoma" pitchFamily="34" charset="0"/>
              </a:rPr>
              <a:t>dialoogmarketing</a:t>
            </a:r>
            <a:endParaRPr lang="en-US" b="1" dirty="0" smtClean="0">
              <a:latin typeface="Tahoma" pitchFamily="34" charset="0"/>
            </a:endParaRPr>
          </a:p>
          <a:p>
            <a:pPr algn="ctr" eaLnBrk="1" hangingPunct="1">
              <a:buFontTx/>
              <a:buNone/>
            </a:pPr>
            <a:r>
              <a:rPr lang="en-US" sz="2700" b="1" i="1" dirty="0" err="1" smtClean="0">
                <a:solidFill>
                  <a:srgbClr val="0000FF"/>
                </a:solidFill>
                <a:latin typeface="Tahoma" pitchFamily="34" charset="0"/>
              </a:rPr>
              <a:t>begrippen</a:t>
            </a:r>
            <a:endParaRPr lang="en-US" sz="2700" b="1" i="1" dirty="0" smtClean="0">
              <a:solidFill>
                <a:srgbClr val="0000FF"/>
              </a:solidFill>
              <a:latin typeface="Tahoma" pitchFamily="34" charset="0"/>
            </a:endParaRPr>
          </a:p>
        </p:txBody>
      </p:sp>
      <p:sp>
        <p:nvSpPr>
          <p:cNvPr id="3078"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graphicFrame>
        <p:nvGraphicFramePr>
          <p:cNvPr id="3074" name="Object 12"/>
          <p:cNvGraphicFramePr>
            <a:graphicFrameLocks noChangeAspect="1"/>
          </p:cNvGraphicFramePr>
          <p:nvPr/>
        </p:nvGraphicFramePr>
        <p:xfrm>
          <a:off x="8594725" y="6388100"/>
          <a:ext cx="419100" cy="312738"/>
        </p:xfrm>
        <a:graphic>
          <a:graphicData uri="http://schemas.openxmlformats.org/presentationml/2006/ole">
            <p:oleObj spid="_x0000_s3074" name="Drawing" r:id="rId3" imgW="419040" imgH="312480" progId="Presentations.Drawing.18">
              <p:embed/>
            </p:oleObj>
          </a:graphicData>
        </a:graphic>
      </p:graphicFrame>
      <p:pic>
        <p:nvPicPr>
          <p:cNvPr id="3079" name="Picture 7"/>
          <p:cNvPicPr>
            <a:picLocks noChangeAspect="1" noChangeArrowheads="1"/>
          </p:cNvPicPr>
          <p:nvPr/>
        </p:nvPicPr>
        <p:blipFill>
          <a:blip r:embed="rId4"/>
          <a:srcRect/>
          <a:stretch>
            <a:fillRect/>
          </a:stretch>
        </p:blipFill>
        <p:spPr bwMode="auto">
          <a:xfrm>
            <a:off x="1736212" y="2263775"/>
            <a:ext cx="5711723" cy="4455144"/>
          </a:xfrm>
          <a:prstGeom prst="rect">
            <a:avLst/>
          </a:prstGeom>
          <a:noFill/>
          <a:ln w="9525">
            <a:noFill/>
            <a:miter lim="800000"/>
            <a:headEnd/>
            <a:tailEnd/>
          </a:ln>
          <a:effectLst/>
        </p:spPr>
      </p:pic>
    </p:spTree>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ctrTitle" idx="4294967295"/>
          </p:nvPr>
        </p:nvSpPr>
        <p:spPr bwMode="auto">
          <a:xfrm>
            <a:off x="0" y="152400"/>
            <a:ext cx="9144000" cy="685800"/>
          </a:xfrm>
          <a:prstGeom prst="rect">
            <a:avLst/>
          </a:prstGeom>
          <a:noFill/>
          <a:ln>
            <a:miter lim="800000"/>
            <a:headEnd/>
            <a:tailEnd/>
          </a:ln>
        </p:spPr>
        <p:txBody>
          <a:bodyPr/>
          <a:lstStyle/>
          <a:p>
            <a:pPr eaLnBrk="1" hangingPunct="1"/>
            <a:r>
              <a:rPr lang="en-US" sz="3000" b="1" smtClean="0">
                <a:solidFill>
                  <a:srgbClr val="003399"/>
                </a:solidFill>
                <a:latin typeface="Tahoma" pitchFamily="34" charset="0"/>
              </a:rPr>
              <a:t>MARKETINGCOMMUNICATIE-INSTRUMENTEN</a:t>
            </a:r>
          </a:p>
        </p:txBody>
      </p:sp>
      <p:sp>
        <p:nvSpPr>
          <p:cNvPr id="3077" name="Rectangle 3"/>
          <p:cNvSpPr>
            <a:spLocks noGrp="1" noChangeArrowheads="1"/>
          </p:cNvSpPr>
          <p:nvPr>
            <p:ph type="subTitle" idx="4294967295"/>
          </p:nvPr>
        </p:nvSpPr>
        <p:spPr bwMode="auto">
          <a:xfrm>
            <a:off x="0" y="1066800"/>
            <a:ext cx="9144000" cy="609600"/>
          </a:xfrm>
          <a:prstGeom prst="rect">
            <a:avLst/>
          </a:prstGeom>
          <a:noFill/>
          <a:ln>
            <a:miter lim="800000"/>
            <a:headEnd/>
            <a:tailEnd/>
          </a:ln>
        </p:spPr>
        <p:txBody>
          <a:bodyPr/>
          <a:lstStyle/>
          <a:p>
            <a:pPr algn="ctr" eaLnBrk="1" hangingPunct="1">
              <a:buFontTx/>
              <a:buNone/>
            </a:pPr>
            <a:r>
              <a:rPr lang="en-US" b="1" dirty="0" smtClean="0">
                <a:latin typeface="Tahoma" pitchFamily="34" charset="0"/>
              </a:rPr>
              <a:t>Direct marketing en </a:t>
            </a:r>
            <a:r>
              <a:rPr lang="en-US" b="1" dirty="0" err="1" smtClean="0">
                <a:latin typeface="Tahoma" pitchFamily="34" charset="0"/>
              </a:rPr>
              <a:t>dialoogmarketing</a:t>
            </a:r>
            <a:endParaRPr lang="en-US" b="1" dirty="0" smtClean="0">
              <a:latin typeface="Tahoma" pitchFamily="34" charset="0"/>
            </a:endParaRPr>
          </a:p>
          <a:p>
            <a:pPr algn="ctr" eaLnBrk="1" hangingPunct="1">
              <a:buFontTx/>
              <a:buNone/>
            </a:pPr>
            <a:r>
              <a:rPr lang="en-US" sz="2700" b="1" i="1" dirty="0" smtClean="0">
                <a:solidFill>
                  <a:srgbClr val="0000FF"/>
                </a:solidFill>
                <a:latin typeface="Tahoma" pitchFamily="34" charset="0"/>
              </a:rPr>
              <a:t>media en </a:t>
            </a:r>
            <a:r>
              <a:rPr lang="en-US" sz="2700" b="1" i="1" dirty="0" err="1" smtClean="0">
                <a:solidFill>
                  <a:srgbClr val="0000FF"/>
                </a:solidFill>
                <a:latin typeface="Tahoma" pitchFamily="34" charset="0"/>
              </a:rPr>
              <a:t>vormen</a:t>
            </a:r>
            <a:endParaRPr lang="en-US" sz="2700" b="1" i="1" dirty="0" smtClean="0">
              <a:solidFill>
                <a:srgbClr val="0000FF"/>
              </a:solidFill>
              <a:latin typeface="Tahoma" pitchFamily="34" charset="0"/>
            </a:endParaRPr>
          </a:p>
        </p:txBody>
      </p:sp>
      <p:sp>
        <p:nvSpPr>
          <p:cNvPr id="3078"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graphicFrame>
        <p:nvGraphicFramePr>
          <p:cNvPr id="3074" name="Object 12"/>
          <p:cNvGraphicFramePr>
            <a:graphicFrameLocks noChangeAspect="1"/>
          </p:cNvGraphicFramePr>
          <p:nvPr/>
        </p:nvGraphicFramePr>
        <p:xfrm>
          <a:off x="8594725" y="6388100"/>
          <a:ext cx="419100" cy="312738"/>
        </p:xfrm>
        <a:graphic>
          <a:graphicData uri="http://schemas.openxmlformats.org/presentationml/2006/ole">
            <p:oleObj spid="_x0000_s87042" name="Drawing" r:id="rId3" imgW="419040" imgH="312480" progId="Presentations.Drawing.18">
              <p:embed/>
            </p:oleObj>
          </a:graphicData>
        </a:graphic>
      </p:graphicFrame>
      <p:graphicFrame>
        <p:nvGraphicFramePr>
          <p:cNvPr id="87044" name="Object 4"/>
          <p:cNvGraphicFramePr>
            <a:graphicFrameLocks noChangeAspect="1"/>
          </p:cNvGraphicFramePr>
          <p:nvPr/>
        </p:nvGraphicFramePr>
        <p:xfrm>
          <a:off x="322263" y="2263774"/>
          <a:ext cx="8470914" cy="4107529"/>
        </p:xfrm>
        <a:graphic>
          <a:graphicData uri="http://schemas.openxmlformats.org/presentationml/2006/ole">
            <p:oleObj spid="_x0000_s87044" name="Drawing" r:id="rId4" imgW="9326880" imgH="451872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ctrTitle" idx="4294967295"/>
          </p:nvPr>
        </p:nvSpPr>
        <p:spPr bwMode="auto">
          <a:xfrm>
            <a:off x="0" y="152400"/>
            <a:ext cx="9144000" cy="685800"/>
          </a:xfrm>
          <a:prstGeom prst="rect">
            <a:avLst/>
          </a:prstGeom>
          <a:noFill/>
          <a:ln>
            <a:miter lim="800000"/>
            <a:headEnd/>
            <a:tailEnd/>
          </a:ln>
        </p:spPr>
        <p:txBody>
          <a:bodyPr/>
          <a:lstStyle/>
          <a:p>
            <a:pPr eaLnBrk="1" hangingPunct="1"/>
            <a:r>
              <a:rPr lang="en-US" sz="3000" b="1" smtClean="0">
                <a:solidFill>
                  <a:srgbClr val="003399"/>
                </a:solidFill>
                <a:latin typeface="Tahoma" pitchFamily="34" charset="0"/>
              </a:rPr>
              <a:t>MARKETINGCOMMUNICATIE-INSTRUMENTEN</a:t>
            </a:r>
          </a:p>
        </p:txBody>
      </p:sp>
      <p:sp>
        <p:nvSpPr>
          <p:cNvPr id="3077" name="Rectangle 3"/>
          <p:cNvSpPr>
            <a:spLocks noGrp="1" noChangeArrowheads="1"/>
          </p:cNvSpPr>
          <p:nvPr>
            <p:ph type="subTitle" idx="4294967295"/>
          </p:nvPr>
        </p:nvSpPr>
        <p:spPr bwMode="auto">
          <a:xfrm>
            <a:off x="0" y="1066800"/>
            <a:ext cx="9144000" cy="609600"/>
          </a:xfrm>
          <a:prstGeom prst="rect">
            <a:avLst/>
          </a:prstGeom>
          <a:noFill/>
          <a:ln>
            <a:miter lim="800000"/>
            <a:headEnd/>
            <a:tailEnd/>
          </a:ln>
        </p:spPr>
        <p:txBody>
          <a:bodyPr/>
          <a:lstStyle/>
          <a:p>
            <a:pPr algn="ctr" eaLnBrk="1" hangingPunct="1">
              <a:buFontTx/>
              <a:buNone/>
            </a:pPr>
            <a:r>
              <a:rPr lang="en-US" b="1" dirty="0" smtClean="0">
                <a:latin typeface="Tahoma" pitchFamily="34" charset="0"/>
              </a:rPr>
              <a:t>Direct marketing en </a:t>
            </a:r>
            <a:r>
              <a:rPr lang="en-US" b="1" dirty="0" err="1" smtClean="0">
                <a:latin typeface="Tahoma" pitchFamily="34" charset="0"/>
              </a:rPr>
              <a:t>dialoogmarketing</a:t>
            </a:r>
            <a:endParaRPr lang="en-US" b="1" dirty="0" smtClean="0">
              <a:latin typeface="Tahoma" pitchFamily="34" charset="0"/>
            </a:endParaRPr>
          </a:p>
          <a:p>
            <a:pPr algn="ctr" eaLnBrk="1" hangingPunct="1">
              <a:buFontTx/>
              <a:buNone/>
            </a:pPr>
            <a:r>
              <a:rPr lang="en-US" sz="2700" b="1" i="1" dirty="0" err="1" smtClean="0">
                <a:solidFill>
                  <a:srgbClr val="0000FF"/>
                </a:solidFill>
                <a:latin typeface="Tahoma" pitchFamily="34" charset="0"/>
              </a:rPr>
              <a:t>gegevensbestanden</a:t>
            </a:r>
            <a:endParaRPr lang="en-US" sz="2700" b="1" i="1" dirty="0" smtClean="0">
              <a:solidFill>
                <a:srgbClr val="0000FF"/>
              </a:solidFill>
              <a:latin typeface="Tahoma" pitchFamily="34" charset="0"/>
            </a:endParaRPr>
          </a:p>
        </p:txBody>
      </p:sp>
      <p:sp>
        <p:nvSpPr>
          <p:cNvPr id="3078"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graphicFrame>
        <p:nvGraphicFramePr>
          <p:cNvPr id="3074" name="Object 12"/>
          <p:cNvGraphicFramePr>
            <a:graphicFrameLocks noChangeAspect="1"/>
          </p:cNvGraphicFramePr>
          <p:nvPr/>
        </p:nvGraphicFramePr>
        <p:xfrm>
          <a:off x="8594725" y="6388100"/>
          <a:ext cx="419100" cy="312738"/>
        </p:xfrm>
        <a:graphic>
          <a:graphicData uri="http://schemas.openxmlformats.org/presentationml/2006/ole">
            <p:oleObj spid="_x0000_s88066" name="Drawing" r:id="rId3" imgW="419040" imgH="312480" progId="Presentations.Drawing.18">
              <p:embed/>
            </p:oleObj>
          </a:graphicData>
        </a:graphic>
      </p:graphicFrame>
      <p:graphicFrame>
        <p:nvGraphicFramePr>
          <p:cNvPr id="88068" name="Object 4"/>
          <p:cNvGraphicFramePr>
            <a:graphicFrameLocks noChangeAspect="1"/>
          </p:cNvGraphicFramePr>
          <p:nvPr/>
        </p:nvGraphicFramePr>
        <p:xfrm>
          <a:off x="322263" y="2263774"/>
          <a:ext cx="8489782" cy="4196019"/>
        </p:xfrm>
        <a:graphic>
          <a:graphicData uri="http://schemas.openxmlformats.org/presentationml/2006/ole">
            <p:oleObj spid="_x0000_s88068" name="Drawing" r:id="rId4" imgW="9258480" imgH="457200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ctrTitle" idx="4294967295"/>
          </p:nvPr>
        </p:nvSpPr>
        <p:spPr bwMode="auto">
          <a:xfrm>
            <a:off x="0" y="152400"/>
            <a:ext cx="9144000" cy="685800"/>
          </a:xfrm>
          <a:prstGeom prst="rect">
            <a:avLst/>
          </a:prstGeom>
          <a:noFill/>
          <a:ln>
            <a:miter lim="800000"/>
            <a:headEnd/>
            <a:tailEnd/>
          </a:ln>
        </p:spPr>
        <p:txBody>
          <a:bodyPr/>
          <a:lstStyle/>
          <a:p>
            <a:pPr eaLnBrk="1" hangingPunct="1"/>
            <a:r>
              <a:rPr lang="en-US" sz="3000" b="1" smtClean="0">
                <a:solidFill>
                  <a:srgbClr val="003399"/>
                </a:solidFill>
                <a:latin typeface="Tahoma" pitchFamily="34" charset="0"/>
              </a:rPr>
              <a:t>MARKETINGCOMMUNICATIE-INSTRUMENTEN</a:t>
            </a:r>
          </a:p>
        </p:txBody>
      </p:sp>
      <p:sp>
        <p:nvSpPr>
          <p:cNvPr id="3077" name="Rectangle 3"/>
          <p:cNvSpPr>
            <a:spLocks noGrp="1" noChangeArrowheads="1"/>
          </p:cNvSpPr>
          <p:nvPr>
            <p:ph type="subTitle" idx="4294967295"/>
          </p:nvPr>
        </p:nvSpPr>
        <p:spPr bwMode="auto">
          <a:xfrm>
            <a:off x="0" y="1066800"/>
            <a:ext cx="9144000" cy="609600"/>
          </a:xfrm>
          <a:prstGeom prst="rect">
            <a:avLst/>
          </a:prstGeom>
          <a:noFill/>
          <a:ln>
            <a:miter lim="800000"/>
            <a:headEnd/>
            <a:tailEnd/>
          </a:ln>
        </p:spPr>
        <p:txBody>
          <a:bodyPr/>
          <a:lstStyle/>
          <a:p>
            <a:pPr algn="ctr" eaLnBrk="1" hangingPunct="1">
              <a:buFontTx/>
              <a:buNone/>
            </a:pPr>
            <a:r>
              <a:rPr lang="en-US" b="1" dirty="0" smtClean="0">
                <a:latin typeface="Tahoma" pitchFamily="34" charset="0"/>
              </a:rPr>
              <a:t>Direct marketing en </a:t>
            </a:r>
            <a:r>
              <a:rPr lang="en-US" b="1" dirty="0" err="1" smtClean="0">
                <a:latin typeface="Tahoma" pitchFamily="34" charset="0"/>
              </a:rPr>
              <a:t>dialoogmarketing</a:t>
            </a:r>
            <a:endParaRPr lang="en-US" b="1" dirty="0" smtClean="0">
              <a:latin typeface="Tahoma" pitchFamily="34" charset="0"/>
            </a:endParaRPr>
          </a:p>
          <a:p>
            <a:pPr algn="ctr" eaLnBrk="1" hangingPunct="1">
              <a:buFontTx/>
              <a:buNone/>
            </a:pPr>
            <a:r>
              <a:rPr lang="en-US" sz="2700" b="1" i="1" dirty="0" err="1" smtClean="0">
                <a:solidFill>
                  <a:srgbClr val="0000FF"/>
                </a:solidFill>
                <a:latin typeface="Tahoma" pitchFamily="34" charset="0"/>
              </a:rPr>
              <a:t>gegevensbestanden</a:t>
            </a:r>
            <a:endParaRPr lang="en-US" sz="2700" b="1" i="1" dirty="0" smtClean="0">
              <a:solidFill>
                <a:srgbClr val="0000FF"/>
              </a:solidFill>
              <a:latin typeface="Tahoma" pitchFamily="34" charset="0"/>
            </a:endParaRPr>
          </a:p>
        </p:txBody>
      </p:sp>
      <p:sp>
        <p:nvSpPr>
          <p:cNvPr id="3078"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graphicFrame>
        <p:nvGraphicFramePr>
          <p:cNvPr id="3074" name="Object 12"/>
          <p:cNvGraphicFramePr>
            <a:graphicFrameLocks noChangeAspect="1"/>
          </p:cNvGraphicFramePr>
          <p:nvPr/>
        </p:nvGraphicFramePr>
        <p:xfrm>
          <a:off x="8594725" y="6388100"/>
          <a:ext cx="419100" cy="312738"/>
        </p:xfrm>
        <a:graphic>
          <a:graphicData uri="http://schemas.openxmlformats.org/presentationml/2006/ole">
            <p:oleObj spid="_x0000_s89090" name="Drawing" r:id="rId3" imgW="419040" imgH="312480" progId="Presentations.Drawing.18">
              <p:embed/>
            </p:oleObj>
          </a:graphicData>
        </a:graphic>
      </p:graphicFrame>
      <p:graphicFrame>
        <p:nvGraphicFramePr>
          <p:cNvPr id="89093" name="Object 5"/>
          <p:cNvGraphicFramePr>
            <a:graphicFrameLocks noChangeAspect="1"/>
          </p:cNvGraphicFramePr>
          <p:nvPr/>
        </p:nvGraphicFramePr>
        <p:xfrm>
          <a:off x="322263" y="2263775"/>
          <a:ext cx="8482524" cy="4178480"/>
        </p:xfrm>
        <a:graphic>
          <a:graphicData uri="http://schemas.openxmlformats.org/presentationml/2006/ole">
            <p:oleObj spid="_x0000_s89093" name="Drawing" r:id="rId4" imgW="9258480" imgH="455688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ctrTitle" idx="4294967295"/>
          </p:nvPr>
        </p:nvSpPr>
        <p:spPr bwMode="auto">
          <a:xfrm>
            <a:off x="0" y="152400"/>
            <a:ext cx="9144000" cy="685800"/>
          </a:xfrm>
          <a:prstGeom prst="rect">
            <a:avLst/>
          </a:prstGeom>
          <a:noFill/>
          <a:ln>
            <a:miter lim="800000"/>
            <a:headEnd/>
            <a:tailEnd/>
          </a:ln>
        </p:spPr>
        <p:txBody>
          <a:bodyPr/>
          <a:lstStyle/>
          <a:p>
            <a:pPr eaLnBrk="1" hangingPunct="1"/>
            <a:r>
              <a:rPr lang="en-US" sz="3000" b="1" smtClean="0">
                <a:solidFill>
                  <a:srgbClr val="003399"/>
                </a:solidFill>
                <a:latin typeface="Tahoma" pitchFamily="34" charset="0"/>
              </a:rPr>
              <a:t>MARKETINGCOMMUNICATIE-INSTRUMENTEN</a:t>
            </a:r>
          </a:p>
        </p:txBody>
      </p:sp>
      <p:sp>
        <p:nvSpPr>
          <p:cNvPr id="3077" name="Rectangle 3"/>
          <p:cNvSpPr>
            <a:spLocks noGrp="1" noChangeArrowheads="1"/>
          </p:cNvSpPr>
          <p:nvPr>
            <p:ph type="subTitle" idx="4294967295"/>
          </p:nvPr>
        </p:nvSpPr>
        <p:spPr bwMode="auto">
          <a:xfrm>
            <a:off x="0" y="1066800"/>
            <a:ext cx="9144000" cy="609600"/>
          </a:xfrm>
          <a:prstGeom prst="rect">
            <a:avLst/>
          </a:prstGeom>
          <a:noFill/>
          <a:ln>
            <a:miter lim="800000"/>
            <a:headEnd/>
            <a:tailEnd/>
          </a:ln>
        </p:spPr>
        <p:txBody>
          <a:bodyPr/>
          <a:lstStyle/>
          <a:p>
            <a:pPr algn="ctr" eaLnBrk="1" hangingPunct="1">
              <a:buFontTx/>
              <a:buNone/>
            </a:pPr>
            <a:r>
              <a:rPr lang="en-US" b="1" dirty="0" smtClean="0">
                <a:latin typeface="Tahoma" pitchFamily="34" charset="0"/>
              </a:rPr>
              <a:t>Direct marketing en </a:t>
            </a:r>
            <a:r>
              <a:rPr lang="en-US" b="1" dirty="0" err="1" smtClean="0">
                <a:latin typeface="Tahoma" pitchFamily="34" charset="0"/>
              </a:rPr>
              <a:t>dialoogmarketing</a:t>
            </a:r>
            <a:endParaRPr lang="en-US" b="1" dirty="0" smtClean="0">
              <a:latin typeface="Tahoma" pitchFamily="34" charset="0"/>
            </a:endParaRPr>
          </a:p>
          <a:p>
            <a:pPr algn="ctr" eaLnBrk="1" hangingPunct="1">
              <a:buFontTx/>
              <a:buNone/>
            </a:pPr>
            <a:r>
              <a:rPr lang="en-US" sz="2700" b="1" i="1" dirty="0" err="1" smtClean="0">
                <a:solidFill>
                  <a:srgbClr val="0000FF"/>
                </a:solidFill>
                <a:latin typeface="Tahoma" pitchFamily="34" charset="0"/>
              </a:rPr>
              <a:t>financiële</a:t>
            </a:r>
            <a:r>
              <a:rPr lang="en-US" sz="2700" b="1" i="1" dirty="0" smtClean="0">
                <a:solidFill>
                  <a:srgbClr val="0000FF"/>
                </a:solidFill>
                <a:latin typeface="Tahoma" pitchFamily="34" charset="0"/>
              </a:rPr>
              <a:t> </a:t>
            </a:r>
            <a:r>
              <a:rPr lang="en-US" sz="2700" b="1" i="1" dirty="0" err="1" smtClean="0">
                <a:solidFill>
                  <a:srgbClr val="0000FF"/>
                </a:solidFill>
                <a:latin typeface="Tahoma" pitchFamily="34" charset="0"/>
              </a:rPr>
              <a:t>aspecten</a:t>
            </a:r>
            <a:endParaRPr lang="en-US" sz="2700" b="1" i="1" dirty="0" smtClean="0">
              <a:solidFill>
                <a:srgbClr val="0000FF"/>
              </a:solidFill>
              <a:latin typeface="Tahoma" pitchFamily="34" charset="0"/>
            </a:endParaRPr>
          </a:p>
        </p:txBody>
      </p:sp>
      <p:sp>
        <p:nvSpPr>
          <p:cNvPr id="3078"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graphicFrame>
        <p:nvGraphicFramePr>
          <p:cNvPr id="3074" name="Object 12"/>
          <p:cNvGraphicFramePr>
            <a:graphicFrameLocks noChangeAspect="1"/>
          </p:cNvGraphicFramePr>
          <p:nvPr/>
        </p:nvGraphicFramePr>
        <p:xfrm>
          <a:off x="8594725" y="6388100"/>
          <a:ext cx="419100" cy="312738"/>
        </p:xfrm>
        <a:graphic>
          <a:graphicData uri="http://schemas.openxmlformats.org/presentationml/2006/ole">
            <p:oleObj spid="_x0000_s90114" name="Drawing" r:id="rId3" imgW="419040" imgH="312480" progId="Presentations.Drawing.18">
              <p:embed/>
            </p:oleObj>
          </a:graphicData>
        </a:graphic>
      </p:graphicFrame>
      <p:graphicFrame>
        <p:nvGraphicFramePr>
          <p:cNvPr id="90116" name="Object 4"/>
          <p:cNvGraphicFramePr>
            <a:graphicFrameLocks noChangeAspect="1"/>
          </p:cNvGraphicFramePr>
          <p:nvPr/>
        </p:nvGraphicFramePr>
        <p:xfrm>
          <a:off x="322263" y="2263775"/>
          <a:ext cx="8467080" cy="2440960"/>
        </p:xfrm>
        <a:graphic>
          <a:graphicData uri="http://schemas.openxmlformats.org/presentationml/2006/ole">
            <p:oleObj spid="_x0000_s90116" name="Drawing" r:id="rId4" imgW="9296280" imgH="267480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ctrTitle" idx="4294967295"/>
          </p:nvPr>
        </p:nvSpPr>
        <p:spPr bwMode="auto">
          <a:xfrm>
            <a:off x="0" y="152400"/>
            <a:ext cx="9144000" cy="685800"/>
          </a:xfrm>
          <a:prstGeom prst="rect">
            <a:avLst/>
          </a:prstGeom>
          <a:noFill/>
          <a:ln>
            <a:miter lim="800000"/>
            <a:headEnd/>
            <a:tailEnd/>
          </a:ln>
        </p:spPr>
        <p:txBody>
          <a:bodyPr/>
          <a:lstStyle/>
          <a:p>
            <a:pPr eaLnBrk="1" hangingPunct="1"/>
            <a:r>
              <a:rPr lang="en-US" sz="3000" b="1" smtClean="0">
                <a:solidFill>
                  <a:srgbClr val="003399"/>
                </a:solidFill>
                <a:latin typeface="Tahoma" pitchFamily="34" charset="0"/>
              </a:rPr>
              <a:t>MARKETINGCOMMUNICATIE-INSTRUMENTEN</a:t>
            </a:r>
          </a:p>
        </p:txBody>
      </p:sp>
      <p:sp>
        <p:nvSpPr>
          <p:cNvPr id="3077" name="Rectangle 3"/>
          <p:cNvSpPr>
            <a:spLocks noGrp="1" noChangeArrowheads="1"/>
          </p:cNvSpPr>
          <p:nvPr>
            <p:ph type="subTitle" idx="4294967295"/>
          </p:nvPr>
        </p:nvSpPr>
        <p:spPr bwMode="auto">
          <a:xfrm>
            <a:off x="0" y="1066800"/>
            <a:ext cx="9144000" cy="609600"/>
          </a:xfrm>
          <a:prstGeom prst="rect">
            <a:avLst/>
          </a:prstGeom>
          <a:noFill/>
          <a:ln>
            <a:miter lim="800000"/>
            <a:headEnd/>
            <a:tailEnd/>
          </a:ln>
        </p:spPr>
        <p:txBody>
          <a:bodyPr/>
          <a:lstStyle/>
          <a:p>
            <a:pPr algn="ctr" eaLnBrk="1" hangingPunct="1">
              <a:buFontTx/>
              <a:buNone/>
            </a:pPr>
            <a:r>
              <a:rPr lang="en-US" b="1" dirty="0" smtClean="0">
                <a:latin typeface="Tahoma" pitchFamily="34" charset="0"/>
              </a:rPr>
              <a:t>Direct marketing en </a:t>
            </a:r>
            <a:r>
              <a:rPr lang="en-US" b="1" dirty="0" err="1" smtClean="0">
                <a:latin typeface="Tahoma" pitchFamily="34" charset="0"/>
              </a:rPr>
              <a:t>dialoogmarketing</a:t>
            </a:r>
            <a:endParaRPr lang="en-US" b="1" dirty="0" smtClean="0">
              <a:latin typeface="Tahoma" pitchFamily="34" charset="0"/>
            </a:endParaRPr>
          </a:p>
          <a:p>
            <a:pPr algn="ctr" eaLnBrk="1" hangingPunct="1">
              <a:buFontTx/>
              <a:buNone/>
            </a:pPr>
            <a:r>
              <a:rPr lang="en-US" sz="2700" b="1" i="1" dirty="0" err="1" smtClean="0">
                <a:solidFill>
                  <a:srgbClr val="0000FF"/>
                </a:solidFill>
                <a:latin typeface="Tahoma" pitchFamily="34" charset="0"/>
              </a:rPr>
              <a:t>financiële</a:t>
            </a:r>
            <a:r>
              <a:rPr lang="en-US" sz="2700" b="1" i="1" dirty="0" smtClean="0">
                <a:solidFill>
                  <a:srgbClr val="0000FF"/>
                </a:solidFill>
                <a:latin typeface="Tahoma" pitchFamily="34" charset="0"/>
              </a:rPr>
              <a:t> </a:t>
            </a:r>
            <a:r>
              <a:rPr lang="en-US" sz="2700" b="1" i="1" dirty="0" err="1" smtClean="0">
                <a:solidFill>
                  <a:srgbClr val="0000FF"/>
                </a:solidFill>
                <a:latin typeface="Tahoma" pitchFamily="34" charset="0"/>
              </a:rPr>
              <a:t>aspecten</a:t>
            </a:r>
            <a:endParaRPr lang="en-US" sz="2700" b="1" i="1" dirty="0" smtClean="0">
              <a:solidFill>
                <a:srgbClr val="0000FF"/>
              </a:solidFill>
              <a:latin typeface="Tahoma" pitchFamily="34" charset="0"/>
            </a:endParaRPr>
          </a:p>
        </p:txBody>
      </p:sp>
      <p:sp>
        <p:nvSpPr>
          <p:cNvPr id="3078"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graphicFrame>
        <p:nvGraphicFramePr>
          <p:cNvPr id="3074" name="Object 12"/>
          <p:cNvGraphicFramePr>
            <a:graphicFrameLocks noChangeAspect="1"/>
          </p:cNvGraphicFramePr>
          <p:nvPr/>
        </p:nvGraphicFramePr>
        <p:xfrm>
          <a:off x="8594725" y="6388100"/>
          <a:ext cx="419100" cy="312738"/>
        </p:xfrm>
        <a:graphic>
          <a:graphicData uri="http://schemas.openxmlformats.org/presentationml/2006/ole">
            <p:oleObj spid="_x0000_s91138" name="Drawing" r:id="rId3" imgW="419040" imgH="312480" progId="Presentations.Drawing.18">
              <p:embed/>
            </p:oleObj>
          </a:graphicData>
        </a:graphic>
      </p:graphicFrame>
      <p:graphicFrame>
        <p:nvGraphicFramePr>
          <p:cNvPr id="91140" name="Object 4"/>
          <p:cNvGraphicFramePr>
            <a:graphicFrameLocks noChangeAspect="1"/>
          </p:cNvGraphicFramePr>
          <p:nvPr/>
        </p:nvGraphicFramePr>
        <p:xfrm>
          <a:off x="322262" y="2263774"/>
          <a:ext cx="8479247" cy="2381967"/>
        </p:xfrm>
        <a:graphic>
          <a:graphicData uri="http://schemas.openxmlformats.org/presentationml/2006/ole">
            <p:oleObj spid="_x0000_s91140" name="Drawing" r:id="rId4" imgW="9296280" imgH="260604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ctrTitle" idx="4294967295"/>
          </p:nvPr>
        </p:nvSpPr>
        <p:spPr bwMode="auto">
          <a:xfrm>
            <a:off x="0" y="152400"/>
            <a:ext cx="9144000" cy="685800"/>
          </a:xfrm>
          <a:prstGeom prst="rect">
            <a:avLst/>
          </a:prstGeom>
          <a:noFill/>
          <a:ln>
            <a:miter lim="800000"/>
            <a:headEnd/>
            <a:tailEnd/>
          </a:ln>
        </p:spPr>
        <p:txBody>
          <a:bodyPr/>
          <a:lstStyle/>
          <a:p>
            <a:pPr eaLnBrk="1" hangingPunct="1"/>
            <a:r>
              <a:rPr lang="en-US" sz="3000" b="1" smtClean="0">
                <a:solidFill>
                  <a:srgbClr val="003399"/>
                </a:solidFill>
                <a:latin typeface="Tahoma" pitchFamily="34" charset="0"/>
              </a:rPr>
              <a:t>MARKETINGCOMMUNICATIE-INSTRUMENTEN</a:t>
            </a:r>
          </a:p>
        </p:txBody>
      </p:sp>
      <p:sp>
        <p:nvSpPr>
          <p:cNvPr id="3077" name="Rectangle 3"/>
          <p:cNvSpPr>
            <a:spLocks noGrp="1" noChangeArrowheads="1"/>
          </p:cNvSpPr>
          <p:nvPr>
            <p:ph type="subTitle" idx="4294967295"/>
          </p:nvPr>
        </p:nvSpPr>
        <p:spPr bwMode="auto">
          <a:xfrm>
            <a:off x="0" y="1066800"/>
            <a:ext cx="9144000" cy="609600"/>
          </a:xfrm>
          <a:prstGeom prst="rect">
            <a:avLst/>
          </a:prstGeom>
          <a:noFill/>
          <a:ln>
            <a:miter lim="800000"/>
            <a:headEnd/>
            <a:tailEnd/>
          </a:ln>
        </p:spPr>
        <p:txBody>
          <a:bodyPr/>
          <a:lstStyle/>
          <a:p>
            <a:pPr algn="ctr" eaLnBrk="1" hangingPunct="1">
              <a:buFontTx/>
              <a:buNone/>
            </a:pPr>
            <a:r>
              <a:rPr lang="en-US" b="1" dirty="0" smtClean="0">
                <a:latin typeface="Tahoma" pitchFamily="34" charset="0"/>
              </a:rPr>
              <a:t>Direct marketing en </a:t>
            </a:r>
            <a:r>
              <a:rPr lang="en-US" b="1" dirty="0" err="1" smtClean="0">
                <a:latin typeface="Tahoma" pitchFamily="34" charset="0"/>
              </a:rPr>
              <a:t>dialoogmarketing</a:t>
            </a:r>
            <a:endParaRPr lang="en-US" b="1" dirty="0" smtClean="0">
              <a:latin typeface="Tahoma" pitchFamily="34" charset="0"/>
            </a:endParaRPr>
          </a:p>
          <a:p>
            <a:pPr algn="ctr" eaLnBrk="1" hangingPunct="1">
              <a:buFontTx/>
              <a:buNone/>
            </a:pPr>
            <a:r>
              <a:rPr lang="en-US" sz="2700" b="1" i="1" dirty="0" err="1" smtClean="0">
                <a:solidFill>
                  <a:srgbClr val="0000FF"/>
                </a:solidFill>
                <a:latin typeface="Tahoma" pitchFamily="34" charset="0"/>
              </a:rPr>
              <a:t>begrippen</a:t>
            </a:r>
            <a:endParaRPr lang="en-US" sz="2700" b="1" i="1" dirty="0" smtClean="0">
              <a:solidFill>
                <a:srgbClr val="0000FF"/>
              </a:solidFill>
              <a:latin typeface="Tahoma" pitchFamily="34" charset="0"/>
            </a:endParaRPr>
          </a:p>
        </p:txBody>
      </p:sp>
      <p:sp>
        <p:nvSpPr>
          <p:cNvPr id="3078"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graphicFrame>
        <p:nvGraphicFramePr>
          <p:cNvPr id="3074" name="Object 12"/>
          <p:cNvGraphicFramePr>
            <a:graphicFrameLocks noChangeAspect="1"/>
          </p:cNvGraphicFramePr>
          <p:nvPr/>
        </p:nvGraphicFramePr>
        <p:xfrm>
          <a:off x="8594725" y="6388100"/>
          <a:ext cx="419100" cy="312738"/>
        </p:xfrm>
        <a:graphic>
          <a:graphicData uri="http://schemas.openxmlformats.org/presentationml/2006/ole">
            <p:oleObj spid="_x0000_s69634" name="Drawing" r:id="rId3" imgW="419040" imgH="312480" progId="Presentations.Drawing.18">
              <p:embed/>
            </p:oleObj>
          </a:graphicData>
        </a:graphic>
      </p:graphicFrame>
      <p:graphicFrame>
        <p:nvGraphicFramePr>
          <p:cNvPr id="69635" name="Object 3"/>
          <p:cNvGraphicFramePr>
            <a:graphicFrameLocks noChangeAspect="1"/>
          </p:cNvGraphicFramePr>
          <p:nvPr/>
        </p:nvGraphicFramePr>
        <p:xfrm>
          <a:off x="322263" y="2263775"/>
          <a:ext cx="8551626" cy="4033786"/>
        </p:xfrm>
        <a:graphic>
          <a:graphicData uri="http://schemas.openxmlformats.org/presentationml/2006/ole">
            <p:oleObj spid="_x0000_s69635" name="Drawing" r:id="rId4" imgW="9281160" imgH="437400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ctrTitle" idx="4294967295"/>
          </p:nvPr>
        </p:nvSpPr>
        <p:spPr bwMode="auto">
          <a:xfrm>
            <a:off x="0" y="152400"/>
            <a:ext cx="9144000" cy="685800"/>
          </a:xfrm>
          <a:prstGeom prst="rect">
            <a:avLst/>
          </a:prstGeom>
          <a:noFill/>
          <a:ln>
            <a:miter lim="800000"/>
            <a:headEnd/>
            <a:tailEnd/>
          </a:ln>
        </p:spPr>
        <p:txBody>
          <a:bodyPr/>
          <a:lstStyle/>
          <a:p>
            <a:pPr eaLnBrk="1" hangingPunct="1"/>
            <a:r>
              <a:rPr lang="en-US" sz="3000" b="1" smtClean="0">
                <a:solidFill>
                  <a:srgbClr val="003399"/>
                </a:solidFill>
                <a:latin typeface="Tahoma" pitchFamily="34" charset="0"/>
              </a:rPr>
              <a:t>MARKETINGCOMMUNICATIE-INSTRUMENTEN</a:t>
            </a:r>
          </a:p>
        </p:txBody>
      </p:sp>
      <p:sp>
        <p:nvSpPr>
          <p:cNvPr id="3077" name="Rectangle 3"/>
          <p:cNvSpPr>
            <a:spLocks noGrp="1" noChangeArrowheads="1"/>
          </p:cNvSpPr>
          <p:nvPr>
            <p:ph type="subTitle" idx="4294967295"/>
          </p:nvPr>
        </p:nvSpPr>
        <p:spPr bwMode="auto">
          <a:xfrm>
            <a:off x="0" y="1066800"/>
            <a:ext cx="9144000" cy="609600"/>
          </a:xfrm>
          <a:prstGeom prst="rect">
            <a:avLst/>
          </a:prstGeom>
          <a:noFill/>
          <a:ln>
            <a:miter lim="800000"/>
            <a:headEnd/>
            <a:tailEnd/>
          </a:ln>
        </p:spPr>
        <p:txBody>
          <a:bodyPr/>
          <a:lstStyle/>
          <a:p>
            <a:pPr algn="ctr" eaLnBrk="1" hangingPunct="1">
              <a:buFontTx/>
              <a:buNone/>
            </a:pPr>
            <a:r>
              <a:rPr lang="en-US" b="1" dirty="0" smtClean="0">
                <a:latin typeface="Tahoma" pitchFamily="34" charset="0"/>
              </a:rPr>
              <a:t>Direct marketing en </a:t>
            </a:r>
            <a:r>
              <a:rPr lang="en-US" b="1" dirty="0" err="1" smtClean="0">
                <a:latin typeface="Tahoma" pitchFamily="34" charset="0"/>
              </a:rPr>
              <a:t>dialoogmarketing</a:t>
            </a:r>
            <a:endParaRPr lang="en-US" b="1" dirty="0" smtClean="0">
              <a:latin typeface="Tahoma" pitchFamily="34" charset="0"/>
            </a:endParaRPr>
          </a:p>
          <a:p>
            <a:pPr algn="ctr" eaLnBrk="1" hangingPunct="1">
              <a:buFontTx/>
              <a:buNone/>
            </a:pPr>
            <a:r>
              <a:rPr lang="en-US" sz="2700" b="1" i="1" dirty="0" err="1" smtClean="0">
                <a:solidFill>
                  <a:srgbClr val="0000FF"/>
                </a:solidFill>
                <a:latin typeface="Tahoma" pitchFamily="34" charset="0"/>
              </a:rPr>
              <a:t>begrippen</a:t>
            </a:r>
            <a:endParaRPr lang="en-US" sz="2700" b="1" i="1" dirty="0" smtClean="0">
              <a:solidFill>
                <a:srgbClr val="0000FF"/>
              </a:solidFill>
              <a:latin typeface="Tahoma" pitchFamily="34" charset="0"/>
            </a:endParaRPr>
          </a:p>
        </p:txBody>
      </p:sp>
      <p:sp>
        <p:nvSpPr>
          <p:cNvPr id="3078"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graphicFrame>
        <p:nvGraphicFramePr>
          <p:cNvPr id="3074" name="Object 12"/>
          <p:cNvGraphicFramePr>
            <a:graphicFrameLocks noChangeAspect="1"/>
          </p:cNvGraphicFramePr>
          <p:nvPr/>
        </p:nvGraphicFramePr>
        <p:xfrm>
          <a:off x="8594725" y="6388100"/>
          <a:ext cx="419100" cy="312738"/>
        </p:xfrm>
        <a:graphic>
          <a:graphicData uri="http://schemas.openxmlformats.org/presentationml/2006/ole">
            <p:oleObj spid="_x0000_s70658" name="Drawing" r:id="rId3" imgW="419040" imgH="312480" progId="Presentations.Drawing.18">
              <p:embed/>
            </p:oleObj>
          </a:graphicData>
        </a:graphic>
      </p:graphicFrame>
      <p:graphicFrame>
        <p:nvGraphicFramePr>
          <p:cNvPr id="70660" name="Object 4"/>
          <p:cNvGraphicFramePr>
            <a:graphicFrameLocks noChangeAspect="1"/>
          </p:cNvGraphicFramePr>
          <p:nvPr/>
        </p:nvGraphicFramePr>
        <p:xfrm>
          <a:off x="322262" y="2263774"/>
          <a:ext cx="8541519" cy="3069061"/>
        </p:xfrm>
        <a:graphic>
          <a:graphicData uri="http://schemas.openxmlformats.org/presentationml/2006/ole">
            <p:oleObj spid="_x0000_s70660" name="Drawing" r:id="rId4" imgW="9281160" imgH="333000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ctrTitle" idx="4294967295"/>
          </p:nvPr>
        </p:nvSpPr>
        <p:spPr bwMode="auto">
          <a:xfrm>
            <a:off x="0" y="152400"/>
            <a:ext cx="9144000" cy="685800"/>
          </a:xfrm>
          <a:prstGeom prst="rect">
            <a:avLst/>
          </a:prstGeom>
          <a:noFill/>
          <a:ln>
            <a:miter lim="800000"/>
            <a:headEnd/>
            <a:tailEnd/>
          </a:ln>
        </p:spPr>
        <p:txBody>
          <a:bodyPr/>
          <a:lstStyle/>
          <a:p>
            <a:pPr eaLnBrk="1" hangingPunct="1"/>
            <a:r>
              <a:rPr lang="en-US" sz="3000" b="1" smtClean="0">
                <a:solidFill>
                  <a:srgbClr val="003399"/>
                </a:solidFill>
                <a:latin typeface="Tahoma" pitchFamily="34" charset="0"/>
              </a:rPr>
              <a:t>MARKETINGCOMMUNICATIE-INSTRUMENTEN</a:t>
            </a:r>
          </a:p>
        </p:txBody>
      </p:sp>
      <p:sp>
        <p:nvSpPr>
          <p:cNvPr id="3077" name="Rectangle 3"/>
          <p:cNvSpPr>
            <a:spLocks noGrp="1" noChangeArrowheads="1"/>
          </p:cNvSpPr>
          <p:nvPr>
            <p:ph type="subTitle" idx="4294967295"/>
          </p:nvPr>
        </p:nvSpPr>
        <p:spPr bwMode="auto">
          <a:xfrm>
            <a:off x="0" y="1066800"/>
            <a:ext cx="9144000" cy="609600"/>
          </a:xfrm>
          <a:prstGeom prst="rect">
            <a:avLst/>
          </a:prstGeom>
          <a:noFill/>
          <a:ln>
            <a:miter lim="800000"/>
            <a:headEnd/>
            <a:tailEnd/>
          </a:ln>
        </p:spPr>
        <p:txBody>
          <a:bodyPr/>
          <a:lstStyle/>
          <a:p>
            <a:pPr algn="ctr" eaLnBrk="1" hangingPunct="1">
              <a:buFontTx/>
              <a:buNone/>
            </a:pPr>
            <a:r>
              <a:rPr lang="en-US" b="1" dirty="0" smtClean="0">
                <a:latin typeface="Tahoma" pitchFamily="34" charset="0"/>
              </a:rPr>
              <a:t>Direct marketing en </a:t>
            </a:r>
            <a:r>
              <a:rPr lang="en-US" b="1" dirty="0" err="1" smtClean="0">
                <a:latin typeface="Tahoma" pitchFamily="34" charset="0"/>
              </a:rPr>
              <a:t>dialoogmarketing</a:t>
            </a:r>
            <a:endParaRPr lang="en-US" b="1" dirty="0" smtClean="0">
              <a:latin typeface="Tahoma" pitchFamily="34" charset="0"/>
            </a:endParaRPr>
          </a:p>
          <a:p>
            <a:pPr algn="ctr" eaLnBrk="1" hangingPunct="1">
              <a:buFontTx/>
              <a:buNone/>
            </a:pPr>
            <a:r>
              <a:rPr lang="en-US" sz="2700" b="1" i="1" dirty="0" err="1" smtClean="0">
                <a:solidFill>
                  <a:srgbClr val="0000FF"/>
                </a:solidFill>
                <a:latin typeface="Tahoma" pitchFamily="34" charset="0"/>
              </a:rPr>
              <a:t>begrippen</a:t>
            </a:r>
            <a:endParaRPr lang="en-US" sz="2700" b="1" i="1" dirty="0" smtClean="0">
              <a:solidFill>
                <a:srgbClr val="0000FF"/>
              </a:solidFill>
              <a:latin typeface="Tahoma" pitchFamily="34" charset="0"/>
            </a:endParaRPr>
          </a:p>
        </p:txBody>
      </p:sp>
      <p:sp>
        <p:nvSpPr>
          <p:cNvPr id="3078"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graphicFrame>
        <p:nvGraphicFramePr>
          <p:cNvPr id="3074" name="Object 12"/>
          <p:cNvGraphicFramePr>
            <a:graphicFrameLocks noChangeAspect="1"/>
          </p:cNvGraphicFramePr>
          <p:nvPr/>
        </p:nvGraphicFramePr>
        <p:xfrm>
          <a:off x="8594725" y="6388100"/>
          <a:ext cx="419100" cy="312738"/>
        </p:xfrm>
        <a:graphic>
          <a:graphicData uri="http://schemas.openxmlformats.org/presentationml/2006/ole">
            <p:oleObj spid="_x0000_s71682" name="Drawing" r:id="rId3" imgW="419040" imgH="312480" progId="Presentations.Drawing.18">
              <p:embed/>
            </p:oleObj>
          </a:graphicData>
        </a:graphic>
      </p:graphicFrame>
      <p:graphicFrame>
        <p:nvGraphicFramePr>
          <p:cNvPr id="71684" name="Object 4"/>
          <p:cNvGraphicFramePr>
            <a:graphicFrameLocks noChangeAspect="1"/>
          </p:cNvGraphicFramePr>
          <p:nvPr/>
        </p:nvGraphicFramePr>
        <p:xfrm>
          <a:off x="322262" y="2263775"/>
          <a:ext cx="8490921" cy="4269760"/>
        </p:xfrm>
        <a:graphic>
          <a:graphicData uri="http://schemas.openxmlformats.org/presentationml/2006/ole">
            <p:oleObj spid="_x0000_s71684" name="Drawing" r:id="rId4" imgW="9311760" imgH="467856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ctrTitle" idx="4294967295"/>
          </p:nvPr>
        </p:nvSpPr>
        <p:spPr bwMode="auto">
          <a:xfrm>
            <a:off x="0" y="152400"/>
            <a:ext cx="9144000" cy="685800"/>
          </a:xfrm>
          <a:prstGeom prst="rect">
            <a:avLst/>
          </a:prstGeom>
          <a:noFill/>
          <a:ln>
            <a:miter lim="800000"/>
            <a:headEnd/>
            <a:tailEnd/>
          </a:ln>
        </p:spPr>
        <p:txBody>
          <a:bodyPr/>
          <a:lstStyle/>
          <a:p>
            <a:pPr eaLnBrk="1" hangingPunct="1"/>
            <a:r>
              <a:rPr lang="en-US" sz="3000" b="1" smtClean="0">
                <a:solidFill>
                  <a:srgbClr val="003399"/>
                </a:solidFill>
                <a:latin typeface="Tahoma" pitchFamily="34" charset="0"/>
              </a:rPr>
              <a:t>MARKETINGCOMMUNICATIE-INSTRUMENTEN</a:t>
            </a:r>
          </a:p>
        </p:txBody>
      </p:sp>
      <p:sp>
        <p:nvSpPr>
          <p:cNvPr id="3077" name="Rectangle 3"/>
          <p:cNvSpPr>
            <a:spLocks noGrp="1" noChangeArrowheads="1"/>
          </p:cNvSpPr>
          <p:nvPr>
            <p:ph type="subTitle" idx="4294967295"/>
          </p:nvPr>
        </p:nvSpPr>
        <p:spPr bwMode="auto">
          <a:xfrm>
            <a:off x="0" y="1066800"/>
            <a:ext cx="9144000" cy="609600"/>
          </a:xfrm>
          <a:prstGeom prst="rect">
            <a:avLst/>
          </a:prstGeom>
          <a:noFill/>
          <a:ln>
            <a:miter lim="800000"/>
            <a:headEnd/>
            <a:tailEnd/>
          </a:ln>
        </p:spPr>
        <p:txBody>
          <a:bodyPr/>
          <a:lstStyle/>
          <a:p>
            <a:pPr algn="ctr" eaLnBrk="1" hangingPunct="1">
              <a:buFontTx/>
              <a:buNone/>
            </a:pPr>
            <a:r>
              <a:rPr lang="en-US" b="1" dirty="0" smtClean="0">
                <a:latin typeface="Tahoma" pitchFamily="34" charset="0"/>
              </a:rPr>
              <a:t>Direct marketing en </a:t>
            </a:r>
            <a:r>
              <a:rPr lang="en-US" b="1" dirty="0" err="1" smtClean="0">
                <a:latin typeface="Tahoma" pitchFamily="34" charset="0"/>
              </a:rPr>
              <a:t>dialoogmarketing</a:t>
            </a:r>
            <a:endParaRPr lang="en-US" b="1" dirty="0" smtClean="0">
              <a:latin typeface="Tahoma" pitchFamily="34" charset="0"/>
            </a:endParaRPr>
          </a:p>
          <a:p>
            <a:pPr algn="ctr" eaLnBrk="1" hangingPunct="1">
              <a:buFontTx/>
              <a:buNone/>
            </a:pPr>
            <a:r>
              <a:rPr lang="en-US" sz="2700" b="1" i="1" dirty="0" err="1" smtClean="0">
                <a:solidFill>
                  <a:srgbClr val="0000FF"/>
                </a:solidFill>
                <a:latin typeface="Tahoma" pitchFamily="34" charset="0"/>
              </a:rPr>
              <a:t>geschiedenis</a:t>
            </a:r>
            <a:endParaRPr lang="en-US" sz="2700" b="1" i="1" dirty="0" smtClean="0">
              <a:solidFill>
                <a:srgbClr val="0000FF"/>
              </a:solidFill>
              <a:latin typeface="Tahoma" pitchFamily="34" charset="0"/>
            </a:endParaRPr>
          </a:p>
        </p:txBody>
      </p:sp>
      <p:sp>
        <p:nvSpPr>
          <p:cNvPr id="3078"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graphicFrame>
        <p:nvGraphicFramePr>
          <p:cNvPr id="3074" name="Object 12"/>
          <p:cNvGraphicFramePr>
            <a:graphicFrameLocks noChangeAspect="1"/>
          </p:cNvGraphicFramePr>
          <p:nvPr/>
        </p:nvGraphicFramePr>
        <p:xfrm>
          <a:off x="8594725" y="6388100"/>
          <a:ext cx="419100" cy="312738"/>
        </p:xfrm>
        <a:graphic>
          <a:graphicData uri="http://schemas.openxmlformats.org/presentationml/2006/ole">
            <p:oleObj spid="_x0000_s72706" name="Drawing" r:id="rId3" imgW="419040" imgH="312480" progId="Presentations.Drawing.18">
              <p:embed/>
            </p:oleObj>
          </a:graphicData>
        </a:graphic>
      </p:graphicFrame>
      <p:graphicFrame>
        <p:nvGraphicFramePr>
          <p:cNvPr id="72708" name="Object 4"/>
          <p:cNvGraphicFramePr>
            <a:graphicFrameLocks noChangeAspect="1"/>
          </p:cNvGraphicFramePr>
          <p:nvPr/>
        </p:nvGraphicFramePr>
        <p:xfrm>
          <a:off x="322263" y="2263775"/>
          <a:ext cx="8497272" cy="2779157"/>
        </p:xfrm>
        <a:graphic>
          <a:graphicData uri="http://schemas.openxmlformats.org/presentationml/2006/ole">
            <p:oleObj spid="_x0000_s72708" name="Drawing" r:id="rId4" imgW="9311760" imgH="304056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ctrTitle" idx="4294967295"/>
          </p:nvPr>
        </p:nvSpPr>
        <p:spPr bwMode="auto">
          <a:xfrm>
            <a:off x="0" y="152400"/>
            <a:ext cx="9144000" cy="685800"/>
          </a:xfrm>
          <a:prstGeom prst="rect">
            <a:avLst/>
          </a:prstGeom>
          <a:noFill/>
          <a:ln>
            <a:miter lim="800000"/>
            <a:headEnd/>
            <a:tailEnd/>
          </a:ln>
        </p:spPr>
        <p:txBody>
          <a:bodyPr/>
          <a:lstStyle/>
          <a:p>
            <a:pPr eaLnBrk="1" hangingPunct="1"/>
            <a:r>
              <a:rPr lang="en-US" sz="3000" b="1" smtClean="0">
                <a:solidFill>
                  <a:srgbClr val="003399"/>
                </a:solidFill>
                <a:latin typeface="Tahoma" pitchFamily="34" charset="0"/>
              </a:rPr>
              <a:t>MARKETINGCOMMUNICATIE-INSTRUMENTEN</a:t>
            </a:r>
          </a:p>
        </p:txBody>
      </p:sp>
      <p:sp>
        <p:nvSpPr>
          <p:cNvPr id="3077" name="Rectangle 3"/>
          <p:cNvSpPr>
            <a:spLocks noGrp="1" noChangeArrowheads="1"/>
          </p:cNvSpPr>
          <p:nvPr>
            <p:ph type="subTitle" idx="4294967295"/>
          </p:nvPr>
        </p:nvSpPr>
        <p:spPr bwMode="auto">
          <a:xfrm>
            <a:off x="0" y="1066800"/>
            <a:ext cx="9144000" cy="609600"/>
          </a:xfrm>
          <a:prstGeom prst="rect">
            <a:avLst/>
          </a:prstGeom>
          <a:noFill/>
          <a:ln>
            <a:miter lim="800000"/>
            <a:headEnd/>
            <a:tailEnd/>
          </a:ln>
        </p:spPr>
        <p:txBody>
          <a:bodyPr/>
          <a:lstStyle/>
          <a:p>
            <a:pPr algn="ctr" eaLnBrk="1" hangingPunct="1">
              <a:buFontTx/>
              <a:buNone/>
            </a:pPr>
            <a:r>
              <a:rPr lang="en-US" b="1" dirty="0" smtClean="0">
                <a:latin typeface="Tahoma" pitchFamily="34" charset="0"/>
              </a:rPr>
              <a:t>Direct marketing en </a:t>
            </a:r>
            <a:r>
              <a:rPr lang="en-US" b="1" dirty="0" err="1" smtClean="0">
                <a:latin typeface="Tahoma" pitchFamily="34" charset="0"/>
              </a:rPr>
              <a:t>dialoogmarketing</a:t>
            </a:r>
            <a:endParaRPr lang="en-US" b="1" dirty="0" smtClean="0">
              <a:latin typeface="Tahoma" pitchFamily="34" charset="0"/>
            </a:endParaRPr>
          </a:p>
          <a:p>
            <a:pPr algn="ctr" eaLnBrk="1" hangingPunct="1">
              <a:buFontTx/>
              <a:buNone/>
            </a:pPr>
            <a:r>
              <a:rPr lang="en-US" sz="2700" b="1" i="1" dirty="0" err="1" smtClean="0">
                <a:solidFill>
                  <a:srgbClr val="0000FF"/>
                </a:solidFill>
                <a:latin typeface="Tahoma" pitchFamily="34" charset="0"/>
              </a:rPr>
              <a:t>geschiedenis</a:t>
            </a:r>
            <a:endParaRPr lang="en-US" sz="2700" b="1" i="1" dirty="0" smtClean="0">
              <a:solidFill>
                <a:srgbClr val="0000FF"/>
              </a:solidFill>
              <a:latin typeface="Tahoma" pitchFamily="34" charset="0"/>
            </a:endParaRPr>
          </a:p>
        </p:txBody>
      </p:sp>
      <p:sp>
        <p:nvSpPr>
          <p:cNvPr id="3078"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graphicFrame>
        <p:nvGraphicFramePr>
          <p:cNvPr id="3074" name="Object 12"/>
          <p:cNvGraphicFramePr>
            <a:graphicFrameLocks noChangeAspect="1"/>
          </p:cNvGraphicFramePr>
          <p:nvPr/>
        </p:nvGraphicFramePr>
        <p:xfrm>
          <a:off x="8594725" y="6388100"/>
          <a:ext cx="419100" cy="312738"/>
        </p:xfrm>
        <a:graphic>
          <a:graphicData uri="http://schemas.openxmlformats.org/presentationml/2006/ole">
            <p:oleObj spid="_x0000_s73730" name="Drawing" r:id="rId3" imgW="419040" imgH="312480" progId="Presentations.Drawing.18">
              <p:embed/>
            </p:oleObj>
          </a:graphicData>
        </a:graphic>
      </p:graphicFrame>
      <p:graphicFrame>
        <p:nvGraphicFramePr>
          <p:cNvPr id="73732" name="Object 4"/>
          <p:cNvGraphicFramePr>
            <a:graphicFrameLocks noChangeAspect="1"/>
          </p:cNvGraphicFramePr>
          <p:nvPr/>
        </p:nvGraphicFramePr>
        <p:xfrm>
          <a:off x="322262" y="2263774"/>
          <a:ext cx="8487449" cy="4122277"/>
        </p:xfrm>
        <a:graphic>
          <a:graphicData uri="http://schemas.openxmlformats.org/presentationml/2006/ole">
            <p:oleObj spid="_x0000_s73732" name="Drawing" r:id="rId4" imgW="9311760" imgH="451872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ctrTitle" idx="4294967295"/>
          </p:nvPr>
        </p:nvSpPr>
        <p:spPr bwMode="auto">
          <a:xfrm>
            <a:off x="0" y="152400"/>
            <a:ext cx="9144000" cy="685800"/>
          </a:xfrm>
          <a:prstGeom prst="rect">
            <a:avLst/>
          </a:prstGeom>
          <a:noFill/>
          <a:ln>
            <a:miter lim="800000"/>
            <a:headEnd/>
            <a:tailEnd/>
          </a:ln>
        </p:spPr>
        <p:txBody>
          <a:bodyPr/>
          <a:lstStyle/>
          <a:p>
            <a:pPr eaLnBrk="1" hangingPunct="1"/>
            <a:r>
              <a:rPr lang="en-US" sz="3000" b="1" smtClean="0">
                <a:solidFill>
                  <a:srgbClr val="003399"/>
                </a:solidFill>
                <a:latin typeface="Tahoma" pitchFamily="34" charset="0"/>
              </a:rPr>
              <a:t>MARKETINGCOMMUNICATIE-INSTRUMENTEN</a:t>
            </a:r>
          </a:p>
        </p:txBody>
      </p:sp>
      <p:sp>
        <p:nvSpPr>
          <p:cNvPr id="3077" name="Rectangle 3"/>
          <p:cNvSpPr>
            <a:spLocks noGrp="1" noChangeArrowheads="1"/>
          </p:cNvSpPr>
          <p:nvPr>
            <p:ph type="subTitle" idx="4294967295"/>
          </p:nvPr>
        </p:nvSpPr>
        <p:spPr bwMode="auto">
          <a:xfrm>
            <a:off x="0" y="1066800"/>
            <a:ext cx="9144000" cy="609600"/>
          </a:xfrm>
          <a:prstGeom prst="rect">
            <a:avLst/>
          </a:prstGeom>
          <a:noFill/>
          <a:ln>
            <a:miter lim="800000"/>
            <a:headEnd/>
            <a:tailEnd/>
          </a:ln>
        </p:spPr>
        <p:txBody>
          <a:bodyPr/>
          <a:lstStyle/>
          <a:p>
            <a:pPr algn="ctr" eaLnBrk="1" hangingPunct="1">
              <a:buFontTx/>
              <a:buNone/>
            </a:pPr>
            <a:r>
              <a:rPr lang="en-US" b="1" dirty="0" smtClean="0">
                <a:latin typeface="Tahoma" pitchFamily="34" charset="0"/>
              </a:rPr>
              <a:t>Direct marketing en </a:t>
            </a:r>
            <a:r>
              <a:rPr lang="en-US" b="1" dirty="0" err="1" smtClean="0">
                <a:latin typeface="Tahoma" pitchFamily="34" charset="0"/>
              </a:rPr>
              <a:t>dialoogmarketing</a:t>
            </a:r>
            <a:endParaRPr lang="en-US" b="1" dirty="0" smtClean="0">
              <a:latin typeface="Tahoma" pitchFamily="34" charset="0"/>
            </a:endParaRPr>
          </a:p>
          <a:p>
            <a:pPr algn="ctr" eaLnBrk="1" hangingPunct="1">
              <a:buFontTx/>
              <a:buNone/>
            </a:pPr>
            <a:r>
              <a:rPr lang="en-US" sz="2700" b="1" i="1" dirty="0" err="1" smtClean="0">
                <a:solidFill>
                  <a:srgbClr val="0000FF"/>
                </a:solidFill>
                <a:latin typeface="Tahoma" pitchFamily="34" charset="0"/>
              </a:rPr>
              <a:t>geschiedenis</a:t>
            </a:r>
            <a:endParaRPr lang="en-US" sz="2700" b="1" i="1" dirty="0" smtClean="0">
              <a:solidFill>
                <a:srgbClr val="0000FF"/>
              </a:solidFill>
              <a:latin typeface="Tahoma" pitchFamily="34" charset="0"/>
            </a:endParaRPr>
          </a:p>
        </p:txBody>
      </p:sp>
      <p:sp>
        <p:nvSpPr>
          <p:cNvPr id="3078"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graphicFrame>
        <p:nvGraphicFramePr>
          <p:cNvPr id="3074" name="Object 12"/>
          <p:cNvGraphicFramePr>
            <a:graphicFrameLocks noChangeAspect="1"/>
          </p:cNvGraphicFramePr>
          <p:nvPr/>
        </p:nvGraphicFramePr>
        <p:xfrm>
          <a:off x="8594725" y="6388100"/>
          <a:ext cx="419100" cy="312738"/>
        </p:xfrm>
        <a:graphic>
          <a:graphicData uri="http://schemas.openxmlformats.org/presentationml/2006/ole">
            <p:oleObj spid="_x0000_s74754" name="Drawing" r:id="rId3" imgW="419040" imgH="312480" progId="Presentations.Drawing.18">
              <p:embed/>
            </p:oleObj>
          </a:graphicData>
        </a:graphic>
      </p:graphicFrame>
      <p:graphicFrame>
        <p:nvGraphicFramePr>
          <p:cNvPr id="74756" name="Object 4"/>
          <p:cNvGraphicFramePr>
            <a:graphicFrameLocks noChangeAspect="1"/>
          </p:cNvGraphicFramePr>
          <p:nvPr/>
        </p:nvGraphicFramePr>
        <p:xfrm>
          <a:off x="322263" y="2263774"/>
          <a:ext cx="8492066" cy="3443851"/>
        </p:xfrm>
        <a:graphic>
          <a:graphicData uri="http://schemas.openxmlformats.org/presentationml/2006/ole">
            <p:oleObj spid="_x0000_s74756" name="Drawing" r:id="rId4" imgW="9349920" imgH="378720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ctrTitle" idx="4294967295"/>
          </p:nvPr>
        </p:nvSpPr>
        <p:spPr bwMode="auto">
          <a:xfrm>
            <a:off x="0" y="152400"/>
            <a:ext cx="9144000" cy="685800"/>
          </a:xfrm>
          <a:prstGeom prst="rect">
            <a:avLst/>
          </a:prstGeom>
          <a:noFill/>
          <a:ln>
            <a:miter lim="800000"/>
            <a:headEnd/>
            <a:tailEnd/>
          </a:ln>
        </p:spPr>
        <p:txBody>
          <a:bodyPr/>
          <a:lstStyle/>
          <a:p>
            <a:pPr eaLnBrk="1" hangingPunct="1"/>
            <a:r>
              <a:rPr lang="en-US" sz="3000" b="1" smtClean="0">
                <a:solidFill>
                  <a:srgbClr val="003399"/>
                </a:solidFill>
                <a:latin typeface="Tahoma" pitchFamily="34" charset="0"/>
              </a:rPr>
              <a:t>MARKETINGCOMMUNICATIE-INSTRUMENTEN</a:t>
            </a:r>
          </a:p>
        </p:txBody>
      </p:sp>
      <p:sp>
        <p:nvSpPr>
          <p:cNvPr id="3077" name="Rectangle 3"/>
          <p:cNvSpPr>
            <a:spLocks noGrp="1" noChangeArrowheads="1"/>
          </p:cNvSpPr>
          <p:nvPr>
            <p:ph type="subTitle" idx="4294967295"/>
          </p:nvPr>
        </p:nvSpPr>
        <p:spPr bwMode="auto">
          <a:xfrm>
            <a:off x="0" y="1066800"/>
            <a:ext cx="9144000" cy="609600"/>
          </a:xfrm>
          <a:prstGeom prst="rect">
            <a:avLst/>
          </a:prstGeom>
          <a:noFill/>
          <a:ln>
            <a:miter lim="800000"/>
            <a:headEnd/>
            <a:tailEnd/>
          </a:ln>
        </p:spPr>
        <p:txBody>
          <a:bodyPr/>
          <a:lstStyle/>
          <a:p>
            <a:pPr algn="ctr" eaLnBrk="1" hangingPunct="1">
              <a:buFontTx/>
              <a:buNone/>
            </a:pPr>
            <a:r>
              <a:rPr lang="en-US" b="1" dirty="0" smtClean="0">
                <a:latin typeface="Tahoma" pitchFamily="34" charset="0"/>
              </a:rPr>
              <a:t>Direct marketing en </a:t>
            </a:r>
            <a:r>
              <a:rPr lang="en-US" b="1" dirty="0" err="1" smtClean="0">
                <a:latin typeface="Tahoma" pitchFamily="34" charset="0"/>
              </a:rPr>
              <a:t>dialoogmarketing</a:t>
            </a:r>
            <a:endParaRPr lang="en-US" b="1" dirty="0" smtClean="0">
              <a:latin typeface="Tahoma" pitchFamily="34" charset="0"/>
            </a:endParaRPr>
          </a:p>
          <a:p>
            <a:pPr algn="ctr" eaLnBrk="1" hangingPunct="1">
              <a:buFontTx/>
              <a:buNone/>
            </a:pPr>
            <a:r>
              <a:rPr lang="en-US" sz="2700" b="1" i="1" dirty="0" err="1" smtClean="0">
                <a:solidFill>
                  <a:srgbClr val="0000FF"/>
                </a:solidFill>
                <a:latin typeface="Tahoma" pitchFamily="34" charset="0"/>
              </a:rPr>
              <a:t>toepassingen</a:t>
            </a:r>
            <a:endParaRPr lang="en-US" sz="2700" b="1" i="1" dirty="0" smtClean="0">
              <a:solidFill>
                <a:srgbClr val="0000FF"/>
              </a:solidFill>
              <a:latin typeface="Tahoma" pitchFamily="34" charset="0"/>
            </a:endParaRPr>
          </a:p>
        </p:txBody>
      </p:sp>
      <p:sp>
        <p:nvSpPr>
          <p:cNvPr id="3078"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graphicFrame>
        <p:nvGraphicFramePr>
          <p:cNvPr id="3074" name="Object 12"/>
          <p:cNvGraphicFramePr>
            <a:graphicFrameLocks noChangeAspect="1"/>
          </p:cNvGraphicFramePr>
          <p:nvPr/>
        </p:nvGraphicFramePr>
        <p:xfrm>
          <a:off x="8594725" y="6388100"/>
          <a:ext cx="419100" cy="312738"/>
        </p:xfrm>
        <a:graphic>
          <a:graphicData uri="http://schemas.openxmlformats.org/presentationml/2006/ole">
            <p:oleObj spid="_x0000_s75778" name="Drawing" r:id="rId3" imgW="419040" imgH="312480" progId="Presentations.Drawing.18">
              <p:embed/>
            </p:oleObj>
          </a:graphicData>
        </a:graphic>
      </p:graphicFrame>
      <p:graphicFrame>
        <p:nvGraphicFramePr>
          <p:cNvPr id="75780" name="Object 4"/>
          <p:cNvGraphicFramePr>
            <a:graphicFrameLocks noChangeAspect="1"/>
          </p:cNvGraphicFramePr>
          <p:nvPr/>
        </p:nvGraphicFramePr>
        <p:xfrm>
          <a:off x="322262" y="2263775"/>
          <a:ext cx="8506821" cy="3797812"/>
        </p:xfrm>
        <a:graphic>
          <a:graphicData uri="http://schemas.openxmlformats.org/presentationml/2006/ole">
            <p:oleObj spid="_x0000_s75780" name="Drawing" r:id="rId4" imgW="9311760" imgH="415296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Dunes">
  <a:themeElements>
    <a:clrScheme name="Dun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une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un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un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un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un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un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un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un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un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un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un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un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un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4820</TotalTime>
  <Words>166</Words>
  <Application>Microsoft Office PowerPoint</Application>
  <PresentationFormat>On-screen Show (4:3)</PresentationFormat>
  <Paragraphs>70</Paragraphs>
  <Slides>24</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24</vt:i4>
      </vt:variant>
    </vt:vector>
  </HeadingPairs>
  <TitlesOfParts>
    <vt:vector size="30" baseType="lpstr">
      <vt:lpstr>Arial</vt:lpstr>
      <vt:lpstr>Calibri</vt:lpstr>
      <vt:lpstr>Tahoma</vt:lpstr>
      <vt:lpstr>Dunes</vt:lpstr>
      <vt:lpstr>Drawing</vt:lpstr>
      <vt:lpstr>Presentations X8 Drawing</vt:lpstr>
      <vt:lpstr>MARKETINGCOMMUNICATIE / 18</vt:lpstr>
      <vt:lpstr>MARKETINGCOMMUNICATIE-INSTRUMENTEN</vt:lpstr>
      <vt:lpstr>MARKETINGCOMMUNICATIE-INSTRUMENTEN</vt:lpstr>
      <vt:lpstr>MARKETINGCOMMUNICATIE-INSTRUMENTEN</vt:lpstr>
      <vt:lpstr>MARKETINGCOMMUNICATIE-INSTRUMENTEN</vt:lpstr>
      <vt:lpstr>MARKETINGCOMMUNICATIE-INSTRUMENTEN</vt:lpstr>
      <vt:lpstr>MARKETINGCOMMUNICATIE-INSTRUMENTEN</vt:lpstr>
      <vt:lpstr>MARKETINGCOMMUNICATIE-INSTRUMENTEN</vt:lpstr>
      <vt:lpstr>MARKETINGCOMMUNICATIE-INSTRUMENTEN</vt:lpstr>
      <vt:lpstr>MARKETINGCOMMUNICATIE-INSTRUMENTEN</vt:lpstr>
      <vt:lpstr>MARKETINGCOMMUNICATIE-INSTRUMENTEN</vt:lpstr>
      <vt:lpstr>MARKETINGCOMMUNICATIE-INSTRUMENTEN</vt:lpstr>
      <vt:lpstr>MARKETINGCOMMUNICATIE-INSTRUMENTEN</vt:lpstr>
      <vt:lpstr>MARKETINGCOMMUNICATIE-INSTRUMENTEN</vt:lpstr>
      <vt:lpstr>MARKETINGCOMMUNICATIE-INSTRUMENTEN</vt:lpstr>
      <vt:lpstr>MARKETINGCOMMUNICATIE-INSTRUMENTEN</vt:lpstr>
      <vt:lpstr>MARKETINGCOMMUNICATIE-INSTRUMENTEN</vt:lpstr>
      <vt:lpstr>MARKETINGCOMMUNICATIE-INSTRUMENTEN</vt:lpstr>
      <vt:lpstr>MARKETINGCOMMUNICATIE-INSTRUMENTEN</vt:lpstr>
      <vt:lpstr>MARKETINGCOMMUNICATIE-INSTRUMENTEN</vt:lpstr>
      <vt:lpstr>MARKETINGCOMMUNICATIE-INSTRUMENTEN</vt:lpstr>
      <vt:lpstr>MARKETINGCOMMUNICATIE-INSTRUMENTEN</vt:lpstr>
      <vt:lpstr>MARKETINGCOMMUNICATIE-INSTRUMENTEN</vt:lpstr>
      <vt:lpstr>MARKETINGCOMMUNICATIE-INSTRUMENTEN</vt:lpstr>
    </vt:vector>
  </TitlesOfParts>
  <Company>3R Business Development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3R_Marketingcommunicatie_18_marketingcommunicatie_instrumenten_DM</dc:title>
  <dc:subject>Marketing communicatie</dc:subject>
  <dc:creator>Raymond Reinhardt</dc:creator>
  <dc:description>©  Raymond Reinhardt / 3R Business Development / ©  All rights reserved. No part of this presentation / document / handout may be reproduced or published, in any form or in any manner, either electronically, mechanically, by photo-copying, recording or in any other manner, without written consent by the author. / ©  Alle rechten voorbehouden. Niets uit deze presentatie / tekst / handout mag worden verveelvoudigd of openbaar gemaakt, in enige vorm of op eniger wijze, hetzij elektronisch, mechanisch, door fotokopieën, opnamen of op enige andere wijze, zonder voorafgaande schriftelijke toestemming van de auteur.</dc:description>
  <cp:lastModifiedBy>Raymond Reinhardt</cp:lastModifiedBy>
  <cp:revision>492</cp:revision>
  <dcterms:created xsi:type="dcterms:W3CDTF">2015-09-06T15:15:23Z</dcterms:created>
  <dcterms:modified xsi:type="dcterms:W3CDTF">2020-02-07T00:42:02Z</dcterms:modified>
  <cp:category>Gebaseerd op Marketing communicatiestrategie van K. Floor, F. van Raaij, M. Bouwman;Grondslagen van de Marketing van B. Verhage;Ph. Kotler's Principles of marketing;en diverse materialen van R. Reinhardt.</cp:category>
</cp:coreProperties>
</file>