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322" r:id="rId4"/>
    <p:sldId id="324" r:id="rId5"/>
    <p:sldId id="323"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XRpvLjycFAode+2vLlNyFA" hashData="I2NYlCtLOaIqMYcLCkX5E2nQLLg"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8" d="100"/>
          <a:sy n="48" d="100"/>
        </p:scale>
        <p:origin x="-1214"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997AD-7EA0-4BBF-9472-AFC809EEC5A6}"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C0ED49-DFFE-4CEE-8064-24C06DDB429E}"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295DC-86A6-4AA2-AF3E-40CE519AEF02}"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6E7BB-CAC0-48BC-BC2E-CAF24C3D7865}"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611EB-EDC1-4BC1-8781-278653F7117A}"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C33BF1-1B0B-416B-A5EE-AF0E2C97F695}"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50425B-0560-47E9-8999-F26EB201229B}"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98E756-2A70-4F20-A4E0-2FF2C04D1908}"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87AF73-CB35-4428-B2FC-A4B5AF6A910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B0102-5489-4167-94F4-044111BA0DE5}"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B52616-CD82-4A45-B1FF-565CE22DDA8D}"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E7945F2-E579-43B7-A061-51F988F338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 / 02</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11"/>
          <p:cNvGraphicFramePr>
            <a:graphicFrameLocks noChangeAspect="1"/>
          </p:cNvGraphicFramePr>
          <p:nvPr/>
        </p:nvGraphicFramePr>
        <p:xfrm>
          <a:off x="322263" y="6022975"/>
          <a:ext cx="3430587" cy="785813"/>
        </p:xfrm>
        <a:graphic>
          <a:graphicData uri="http://schemas.openxmlformats.org/presentationml/2006/ole">
            <p:oleObj spid="_x0000_s1028" name="Drawing" r:id="rId5" imgW="4229280" imgH="96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Van probleemstelling tot subvragen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8"/>
          <p:cNvGraphicFramePr>
            <a:graphicFrameLocks noChangeAspect="1"/>
          </p:cNvGraphicFramePr>
          <p:nvPr/>
        </p:nvGraphicFramePr>
        <p:xfrm>
          <a:off x="1042988" y="1758950"/>
          <a:ext cx="7148512" cy="4918075"/>
        </p:xfrm>
        <a:graphic>
          <a:graphicData uri="http://schemas.openxmlformats.org/presentationml/2006/ole">
            <p:oleObj spid="_x0000_s10243" name="Drawing" r:id="rId4" imgW="7338960" imgH="5049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Bepaling onderzoeksopzet en -methode</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558212" cy="3532188"/>
        </p:xfrm>
        <a:graphic>
          <a:graphicData uri="http://schemas.openxmlformats.org/presentationml/2006/ole">
            <p:oleObj spid="_x0000_s11267" name="Drawing" r:id="rId4" imgW="9263160" imgH="3824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Bepaling onderzoeksopzet</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537575" cy="4217988"/>
        </p:xfrm>
        <a:graphic>
          <a:graphicData uri="http://schemas.openxmlformats.org/presentationml/2006/ole">
            <p:oleObj spid="_x0000_s12291" name="Drawing" r:id="rId4" imgW="926316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Bepaling onderzoeksopzet</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8"/>
          <p:cNvGraphicFramePr>
            <a:graphicFrameLocks noChangeAspect="1"/>
          </p:cNvGraphicFramePr>
          <p:nvPr/>
        </p:nvGraphicFramePr>
        <p:xfrm>
          <a:off x="322263" y="1758950"/>
          <a:ext cx="8535987" cy="4576763"/>
        </p:xfrm>
        <a:graphic>
          <a:graphicData uri="http://schemas.openxmlformats.org/presentationml/2006/ole">
            <p:oleObj spid="_x0000_s13315" name="Drawing" r:id="rId4" imgW="9247320" imgH="4953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Bepaling onderzoeksopzet</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8"/>
          <p:cNvGraphicFramePr>
            <a:graphicFrameLocks noChangeAspect="1"/>
          </p:cNvGraphicFramePr>
          <p:nvPr/>
        </p:nvGraphicFramePr>
        <p:xfrm>
          <a:off x="322263" y="1758950"/>
          <a:ext cx="8540750" cy="4214813"/>
        </p:xfrm>
        <a:graphic>
          <a:graphicData uri="http://schemas.openxmlformats.org/presentationml/2006/ole">
            <p:oleObj spid="_x0000_s14339" name="Drawing" r:id="rId4" imgW="927108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8"/>
          <p:cNvGraphicFramePr>
            <a:graphicFrameLocks noChangeAspect="1"/>
          </p:cNvGraphicFramePr>
          <p:nvPr/>
        </p:nvGraphicFramePr>
        <p:xfrm>
          <a:off x="322263" y="1758950"/>
          <a:ext cx="8537575" cy="4217988"/>
        </p:xfrm>
        <a:graphic>
          <a:graphicData uri="http://schemas.openxmlformats.org/presentationml/2006/ole">
            <p:oleObj spid="_x0000_s15363" name="Drawing" r:id="rId4" imgW="926316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8"/>
          <p:cNvGraphicFramePr>
            <a:graphicFrameLocks noChangeAspect="1"/>
          </p:cNvGraphicFramePr>
          <p:nvPr/>
        </p:nvGraphicFramePr>
        <p:xfrm>
          <a:off x="322263" y="1758950"/>
          <a:ext cx="8537575" cy="4217988"/>
        </p:xfrm>
        <a:graphic>
          <a:graphicData uri="http://schemas.openxmlformats.org/presentationml/2006/ole">
            <p:oleObj spid="_x0000_s16387" name="Drawing" r:id="rId4" imgW="926316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8"/>
          <p:cNvGraphicFramePr>
            <a:graphicFrameLocks noChangeAspect="1"/>
          </p:cNvGraphicFramePr>
          <p:nvPr/>
        </p:nvGraphicFramePr>
        <p:xfrm>
          <a:off x="322263" y="1758950"/>
          <a:ext cx="8542337" cy="4213225"/>
        </p:xfrm>
        <a:graphic>
          <a:graphicData uri="http://schemas.openxmlformats.org/presentationml/2006/ole">
            <p:oleObj spid="_x0000_s17411" name="Drawing" r:id="rId4" imgW="9279000" imgH="4572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543925" cy="4300538"/>
        </p:xfrm>
        <a:graphic>
          <a:graphicData uri="http://schemas.openxmlformats.org/presentationml/2006/ole">
            <p:oleObj spid="_x0000_s18435" name="Drawing" r:id="rId4" imgW="9342720" imgH="4699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8"/>
          <p:cNvGraphicFramePr>
            <a:graphicFrameLocks noChangeAspect="1"/>
          </p:cNvGraphicFramePr>
          <p:nvPr/>
        </p:nvGraphicFramePr>
        <p:xfrm>
          <a:off x="322263" y="1758950"/>
          <a:ext cx="8535987" cy="4532313"/>
        </p:xfrm>
        <a:graphic>
          <a:graphicData uri="http://schemas.openxmlformats.org/presentationml/2006/ole">
            <p:oleObj spid="_x0000_s19459" name="Drawing" r:id="rId4" imgW="9263160" imgH="4914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Projectmatige aanpak van marktonderzoek</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9"/>
          <p:cNvGraphicFramePr>
            <a:graphicFrameLocks noChangeAspect="1"/>
          </p:cNvGraphicFramePr>
          <p:nvPr/>
        </p:nvGraphicFramePr>
        <p:xfrm>
          <a:off x="322263" y="1758950"/>
          <a:ext cx="8555037" cy="3887788"/>
        </p:xfrm>
        <a:graphic>
          <a:graphicData uri="http://schemas.openxmlformats.org/presentationml/2006/ole">
            <p:oleObj spid="_x0000_s2051" name="Drawing" r:id="rId4" imgW="9263160" imgH="4206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322263" y="1758950"/>
          <a:ext cx="8489950" cy="4324350"/>
        </p:xfrm>
        <a:graphic>
          <a:graphicData uri="http://schemas.openxmlformats.org/presentationml/2006/ole">
            <p:oleObj spid="_x0000_s20483" name="Drawing" r:id="rId4" imgW="9263160" imgH="4715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Kostenaspecten / risicoanalyse</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1506" name="Object 6"/>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8"/>
          <p:cNvGraphicFramePr>
            <a:graphicFrameLocks noChangeAspect="1"/>
          </p:cNvGraphicFramePr>
          <p:nvPr/>
        </p:nvGraphicFramePr>
        <p:xfrm>
          <a:off x="322263" y="1758950"/>
          <a:ext cx="8559800" cy="4589463"/>
        </p:xfrm>
        <a:graphic>
          <a:graphicData uri="http://schemas.openxmlformats.org/presentationml/2006/ole">
            <p:oleObj spid="_x0000_s21507" name="Drawing" r:id="rId4" imgW="9247320" imgH="4953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Planning van het onderzoek</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2530" name="Object 6"/>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1017588" y="1758950"/>
          <a:ext cx="7235825" cy="4508500"/>
        </p:xfrm>
        <a:graphic>
          <a:graphicData uri="http://schemas.openxmlformats.org/presentationml/2006/ole">
            <p:oleObj spid="_x0000_s22531" name="Drawing" r:id="rId4" imgW="7235640" imgH="4508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Planning van het onderzoek</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3554" name="Object 6"/>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8"/>
          <p:cNvGraphicFramePr>
            <a:graphicFrameLocks noChangeAspect="1"/>
          </p:cNvGraphicFramePr>
          <p:nvPr/>
        </p:nvGraphicFramePr>
        <p:xfrm>
          <a:off x="1014413" y="1758950"/>
          <a:ext cx="7243762" cy="3903663"/>
        </p:xfrm>
        <a:graphic>
          <a:graphicData uri="http://schemas.openxmlformats.org/presentationml/2006/ole">
            <p:oleObj spid="_x0000_s23555" name="Drawing" r:id="rId4" imgW="7243560" imgH="3904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307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8"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9"/>
          <p:cNvGraphicFramePr>
            <a:graphicFrameLocks noChangeAspect="1"/>
          </p:cNvGraphicFramePr>
          <p:nvPr/>
        </p:nvGraphicFramePr>
        <p:xfrm>
          <a:off x="969963" y="1138238"/>
          <a:ext cx="7207250" cy="5562600"/>
        </p:xfrm>
        <a:graphic>
          <a:graphicData uri="http://schemas.openxmlformats.org/presentationml/2006/ole">
            <p:oleObj spid="_x0000_s3075" name="Drawing" r:id="rId4" imgW="7458480" imgH="5756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4101" name="Line 3"/>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2" name="Text Box 4"/>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8" name="Object 5"/>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7"/>
          <p:cNvGraphicFramePr>
            <a:graphicFrameLocks noChangeAspect="1"/>
          </p:cNvGraphicFramePr>
          <p:nvPr/>
        </p:nvGraphicFramePr>
        <p:xfrm>
          <a:off x="1173163" y="1108075"/>
          <a:ext cx="6197600" cy="5534025"/>
        </p:xfrm>
        <a:graphic>
          <a:graphicData uri="http://schemas.openxmlformats.org/presentationml/2006/ole">
            <p:oleObj spid="_x0000_s4099" name="Drawing" r:id="rId4" imgW="6392880" imgH="5708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Probleembepaling / formulering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555037" cy="3887788"/>
        </p:xfrm>
        <a:graphic>
          <a:graphicData uri="http://schemas.openxmlformats.org/presentationml/2006/ole">
            <p:oleObj spid="_x0000_s5123" name="Drawing" r:id="rId4" imgW="9263160" imgH="4206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Probleembepaling / formulering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540750" cy="3948113"/>
        </p:xfrm>
        <a:graphic>
          <a:graphicData uri="http://schemas.openxmlformats.org/presentationml/2006/ole">
            <p:oleObj spid="_x0000_s6147" name="Drawing" r:id="rId4" imgW="9263160" imgH="4277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Probleembepaling / formulering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8"/>
          <p:cNvGraphicFramePr>
            <a:graphicFrameLocks noChangeAspect="1"/>
          </p:cNvGraphicFramePr>
          <p:nvPr/>
        </p:nvGraphicFramePr>
        <p:xfrm>
          <a:off x="322263" y="1758950"/>
          <a:ext cx="8523287" cy="4370388"/>
        </p:xfrm>
        <a:graphic>
          <a:graphicData uri="http://schemas.openxmlformats.org/presentationml/2006/ole">
            <p:oleObj spid="_x0000_s7171" name="Drawing" r:id="rId4" imgW="9247320" imgH="473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Probleembepaling / formulering</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8"/>
          <p:cNvGraphicFramePr>
            <a:graphicFrameLocks noChangeAspect="1"/>
          </p:cNvGraphicFramePr>
          <p:nvPr/>
        </p:nvGraphicFramePr>
        <p:xfrm>
          <a:off x="322263" y="1758950"/>
          <a:ext cx="8510587" cy="4498975"/>
        </p:xfrm>
        <a:graphic>
          <a:graphicData uri="http://schemas.openxmlformats.org/presentationml/2006/ole">
            <p:oleObj spid="_x0000_s8195" name="Drawing" r:id="rId4" imgW="8992800" imgH="4754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EEN MARKTONDERZOEK OPZETTEN</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Probleembepaling / formulering</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8"/>
          <p:cNvGraphicFramePr>
            <a:graphicFrameLocks noChangeAspect="1"/>
          </p:cNvGraphicFramePr>
          <p:nvPr/>
        </p:nvGraphicFramePr>
        <p:xfrm>
          <a:off x="322263" y="1758950"/>
          <a:ext cx="8559800" cy="4279900"/>
        </p:xfrm>
        <a:graphic>
          <a:graphicData uri="http://schemas.openxmlformats.org/presentationml/2006/ole">
            <p:oleObj spid="_x0000_s9219" name="Drawing" r:id="rId4" imgW="9263160" imgH="4627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1462</TotalTime>
  <Words>132</Words>
  <Application>Microsoft Office PowerPoint</Application>
  <PresentationFormat>On-screen Show (4:3)</PresentationFormat>
  <Paragraphs>43</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Calibri</vt:lpstr>
      <vt:lpstr>Tahoma</vt:lpstr>
      <vt:lpstr>Dunes</vt:lpstr>
      <vt:lpstr>Presentations X6 Drawing</vt:lpstr>
      <vt:lpstr>Presentations X8 Drawing</vt:lpstr>
      <vt:lpstr>MARKTONDERZOEK / 02</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lpstr>EEN MARKTONDERZOEK OPZETTEN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3R_Marktonderzoek_02_marktonderzoek_opzetten</dc:title>
  <dc:subject>Opzet marktonderzoek, onderzoeksproces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59</cp:revision>
  <dcterms:created xsi:type="dcterms:W3CDTF">2015-09-06T15:15:23Z</dcterms:created>
  <dcterms:modified xsi:type="dcterms:W3CDTF">2020-02-08T14:59:36Z</dcterms:modified>
  <cp:category>gebaseerd o.a. op: Marktonderzoek van R. Kooiker, M. Broekhoff, e.a.;HBO Statistiek van J. Pompen;Marketing Nima-A Kernstof</cp:category>
</cp:coreProperties>
</file>