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93" r:id="rId4"/>
    <p:sldId id="322" r:id="rId5"/>
    <p:sldId id="323" r:id="rId6"/>
    <p:sldId id="324" r:id="rId7"/>
    <p:sldId id="325" r:id="rId8"/>
    <p:sldId id="326" r:id="rId9"/>
    <p:sldId id="361" r:id="rId10"/>
    <p:sldId id="327" r:id="rId11"/>
    <p:sldId id="354"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55" r:id="rId25"/>
    <p:sldId id="340" r:id="rId26"/>
    <p:sldId id="356" r:id="rId27"/>
    <p:sldId id="357" r:id="rId28"/>
    <p:sldId id="358" r:id="rId29"/>
    <p:sldId id="359" r:id="rId30"/>
    <p:sldId id="341" r:id="rId31"/>
    <p:sldId id="342" r:id="rId32"/>
    <p:sldId id="343" r:id="rId33"/>
    <p:sldId id="344" r:id="rId34"/>
    <p:sldId id="345" r:id="rId35"/>
    <p:sldId id="346" r:id="rId36"/>
    <p:sldId id="360" r:id="rId37"/>
    <p:sldId id="347" r:id="rId38"/>
    <p:sldId id="348" r:id="rId39"/>
    <p:sldId id="349" r:id="rId40"/>
    <p:sldId id="350" r:id="rId41"/>
    <p:sldId id="351" r:id="rId42"/>
    <p:sldId id="352" r:id="rId43"/>
    <p:sldId id="35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NwNMiCUEyeBdlCbM17w0Nw" hashData="eh91/qhkCnEKabFimFkgumOd6N8"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p:scale>
          <a:sx n="53" d="100"/>
          <a:sy n="53" d="100"/>
        </p:scale>
        <p:origin x="-1061" y="43"/>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03F7B-6CC8-4C24-9070-B763E11EE8E5}"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D57F39-BE6D-49D5-BD6D-96F866B50D04}"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0EF75E-E89F-420D-9AE6-4B8F07D4BF94}"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271F5-9CD1-4AA2-817D-D6E7AE19FCEF}"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A513EF-6F67-4840-86A9-40EE1BA38F58}"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0133A7-53AB-4BCB-8074-1FC9F9BF408A}"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F6D546-1711-4050-98AA-03073610CB41}"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EE165C-57F1-4321-948D-9A60E6CB8FE7}"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8A0D42-1417-4DB7-A21B-51A617616D05}"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4E5B36-FC69-45E0-B37C-B15E40825CFB}"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E3C3A3-9F58-4806-9C13-F83FD967C2DD}"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79AED8-C85F-4F9E-ADF8-22D941870D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7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6.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8.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8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OMNICHANNEL MARKETING / 03A</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7"/>
          <p:cNvGraphicFramePr>
            <a:graphicFrameLocks noChangeAspect="1"/>
          </p:cNvGraphicFramePr>
          <p:nvPr/>
        </p:nvGraphicFramePr>
        <p:xfrm>
          <a:off x="322263" y="1758950"/>
          <a:ext cx="8648700" cy="4806950"/>
        </p:xfrm>
        <a:graphic>
          <a:graphicData uri="http://schemas.openxmlformats.org/presentationml/2006/ole">
            <p:oleObj spid="_x0000_s1026" name="Drawing" r:id="rId3" imgW="9425880" imgH="5235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8194" name="Object 6"/>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22263" y="1758950"/>
          <a:ext cx="8551862" cy="4341813"/>
        </p:xfrm>
        <a:graphic>
          <a:graphicData uri="http://schemas.openxmlformats.org/presentationml/2006/ole">
            <p:oleObj spid="_x0000_s8195" name="Drawing" r:id="rId4" imgW="9311760" imgH="4724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9218" name="Object 6"/>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5"/>
          <p:cNvGraphicFramePr>
            <a:graphicFrameLocks noChangeAspect="1"/>
          </p:cNvGraphicFramePr>
          <p:nvPr/>
        </p:nvGraphicFramePr>
        <p:xfrm>
          <a:off x="322263" y="1758950"/>
          <a:ext cx="8507412" cy="4329113"/>
        </p:xfrm>
        <a:graphic>
          <a:graphicData uri="http://schemas.openxmlformats.org/presentationml/2006/ole">
            <p:oleObj spid="_x0000_s9219" name="Drawing" r:id="rId4" imgW="907560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41987" name="Picture 9" descr="page_omnichannel_03_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4"/>
          <p:cNvGraphicFramePr>
            <a:graphicFrameLocks noChangeAspect="1"/>
          </p:cNvGraphicFramePr>
          <p:nvPr/>
        </p:nvGraphicFramePr>
        <p:xfrm>
          <a:off x="322263" y="1758950"/>
          <a:ext cx="8472487" cy="2347913"/>
        </p:xfrm>
        <a:graphic>
          <a:graphicData uri="http://schemas.openxmlformats.org/presentationml/2006/ole">
            <p:oleObj spid="_x0000_s10243" name="Drawing" r:id="rId4" imgW="9311760" imgH="2575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1266" name="Object 6"/>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8"/>
          <p:cNvGraphicFramePr>
            <a:graphicFrameLocks noChangeAspect="1"/>
          </p:cNvGraphicFramePr>
          <p:nvPr/>
        </p:nvGraphicFramePr>
        <p:xfrm>
          <a:off x="322263" y="1758950"/>
          <a:ext cx="8562975" cy="4537075"/>
        </p:xfrm>
        <a:graphic>
          <a:graphicData uri="http://schemas.openxmlformats.org/presentationml/2006/ole">
            <p:oleObj spid="_x0000_s11267" name="Drawing" r:id="rId4" imgW="9075600" imgH="4808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2290" name="Object 6"/>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4"/>
          <p:cNvGraphicFramePr>
            <a:graphicFrameLocks noChangeAspect="1"/>
          </p:cNvGraphicFramePr>
          <p:nvPr/>
        </p:nvGraphicFramePr>
        <p:xfrm>
          <a:off x="322263" y="1758950"/>
          <a:ext cx="8475662" cy="3008313"/>
        </p:xfrm>
        <a:graphic>
          <a:graphicData uri="http://schemas.openxmlformats.org/presentationml/2006/ole">
            <p:oleObj spid="_x0000_s12291" name="Drawing" r:id="rId4" imgW="9311760" imgH="3299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4"/>
          <p:cNvGraphicFramePr>
            <a:graphicFrameLocks noChangeAspect="1"/>
          </p:cNvGraphicFramePr>
          <p:nvPr/>
        </p:nvGraphicFramePr>
        <p:xfrm>
          <a:off x="322263" y="1758950"/>
          <a:ext cx="8502650" cy="3997325"/>
        </p:xfrm>
        <a:graphic>
          <a:graphicData uri="http://schemas.openxmlformats.org/presentationml/2006/ole">
            <p:oleObj spid="_x0000_s13315" name="Drawing" r:id="rId4" imgW="9311760" imgH="4374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4"/>
          <p:cNvGraphicFramePr>
            <a:graphicFrameLocks noChangeAspect="1"/>
          </p:cNvGraphicFramePr>
          <p:nvPr/>
        </p:nvGraphicFramePr>
        <p:xfrm>
          <a:off x="322263" y="1758950"/>
          <a:ext cx="8529637" cy="3683000"/>
        </p:xfrm>
        <a:graphic>
          <a:graphicData uri="http://schemas.openxmlformats.org/presentationml/2006/ole">
            <p:oleObj spid="_x0000_s14339" name="Drawing" r:id="rId4" imgW="9311760" imgH="4015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5362" name="Object 6"/>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4"/>
          <p:cNvGraphicFramePr>
            <a:graphicFrameLocks noChangeAspect="1"/>
          </p:cNvGraphicFramePr>
          <p:nvPr/>
        </p:nvGraphicFramePr>
        <p:xfrm>
          <a:off x="322263" y="1758950"/>
          <a:ext cx="8431212" cy="3957638"/>
        </p:xfrm>
        <a:graphic>
          <a:graphicData uri="http://schemas.openxmlformats.org/presentationml/2006/ole">
            <p:oleObj spid="_x0000_s15363" name="Drawing" r:id="rId4" imgW="9075600" imgH="4259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6386" name="Object 6"/>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4"/>
          <p:cNvGraphicFramePr>
            <a:graphicFrameLocks noChangeAspect="1"/>
          </p:cNvGraphicFramePr>
          <p:nvPr/>
        </p:nvGraphicFramePr>
        <p:xfrm>
          <a:off x="322263" y="1758950"/>
          <a:ext cx="8431212" cy="3316288"/>
        </p:xfrm>
        <a:graphic>
          <a:graphicData uri="http://schemas.openxmlformats.org/presentationml/2006/ole">
            <p:oleObj spid="_x0000_s16387" name="Drawing" r:id="rId4" imgW="9311760" imgH="3657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40963" name="Picture 9" descr="page_omnichannel_03_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7410" name="Object 6"/>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4"/>
          <p:cNvGraphicFramePr>
            <a:graphicFrameLocks noChangeAspect="1"/>
          </p:cNvGraphicFramePr>
          <p:nvPr/>
        </p:nvGraphicFramePr>
        <p:xfrm>
          <a:off x="322263" y="1758950"/>
          <a:ext cx="8447087" cy="3963988"/>
        </p:xfrm>
        <a:graphic>
          <a:graphicData uri="http://schemas.openxmlformats.org/presentationml/2006/ole">
            <p:oleObj spid="_x0000_s17411" name="Drawing" r:id="rId4" imgW="9075600" imgH="4259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8434" name="Object 6"/>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4"/>
          <p:cNvGraphicFramePr>
            <a:graphicFrameLocks noChangeAspect="1"/>
          </p:cNvGraphicFramePr>
          <p:nvPr/>
        </p:nvGraphicFramePr>
        <p:xfrm>
          <a:off x="322263" y="1758950"/>
          <a:ext cx="8447087" cy="3644900"/>
        </p:xfrm>
        <a:graphic>
          <a:graphicData uri="http://schemas.openxmlformats.org/presentationml/2006/ole">
            <p:oleObj spid="_x0000_s18435" name="Drawing" r:id="rId4" imgW="9075600" imgH="3916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9458" name="Object 6"/>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4"/>
          <p:cNvGraphicFramePr>
            <a:graphicFrameLocks noChangeAspect="1"/>
          </p:cNvGraphicFramePr>
          <p:nvPr/>
        </p:nvGraphicFramePr>
        <p:xfrm>
          <a:off x="322263" y="1758950"/>
          <a:ext cx="8447087" cy="3644900"/>
        </p:xfrm>
        <a:graphic>
          <a:graphicData uri="http://schemas.openxmlformats.org/presentationml/2006/ole">
            <p:oleObj spid="_x0000_s19459" name="Drawing" r:id="rId4" imgW="9075600" imgH="3916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482" name="Object 6"/>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4"/>
          <p:cNvGraphicFramePr>
            <a:graphicFrameLocks noChangeAspect="1"/>
          </p:cNvGraphicFramePr>
          <p:nvPr/>
        </p:nvGraphicFramePr>
        <p:xfrm>
          <a:off x="322263" y="1758950"/>
          <a:ext cx="8461375" cy="2344738"/>
        </p:xfrm>
        <a:graphic>
          <a:graphicData uri="http://schemas.openxmlformats.org/presentationml/2006/ole">
            <p:oleObj spid="_x0000_s20483" name="Drawing" r:id="rId4" imgW="9075600" imgH="2514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1506" name="Object 6"/>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4"/>
          <p:cNvGraphicFramePr>
            <a:graphicFrameLocks noChangeAspect="1"/>
          </p:cNvGraphicFramePr>
          <p:nvPr/>
        </p:nvGraphicFramePr>
        <p:xfrm>
          <a:off x="322263" y="1758950"/>
          <a:ext cx="8651875" cy="3967163"/>
        </p:xfrm>
        <a:graphic>
          <a:graphicData uri="http://schemas.openxmlformats.org/presentationml/2006/ole">
            <p:oleObj spid="_x0000_s21507" name="Drawing" r:id="rId4" imgW="9281160" imgH="4251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2530" name="Object 6"/>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322263" y="1758950"/>
          <a:ext cx="8582025" cy="4359275"/>
        </p:xfrm>
        <a:graphic>
          <a:graphicData uri="http://schemas.openxmlformats.org/presentationml/2006/ole">
            <p:oleObj spid="_x0000_s22531" name="Drawing" r:id="rId4" imgW="9075600" imgH="4610160" progId="Presentations.Drawing.18">
              <p:embed/>
            </p:oleObj>
          </a:graphicData>
        </a:graphic>
      </p:graphicFrame>
      <p:graphicFrame>
        <p:nvGraphicFramePr>
          <p:cNvPr id="22536" name="Object 8"/>
          <p:cNvGraphicFramePr>
            <a:graphicFrameLocks noChangeAspect="1"/>
          </p:cNvGraphicFramePr>
          <p:nvPr/>
        </p:nvGraphicFramePr>
        <p:xfrm>
          <a:off x="322263" y="6205767"/>
          <a:ext cx="3810000" cy="533400"/>
        </p:xfrm>
        <a:graphic>
          <a:graphicData uri="http://schemas.openxmlformats.org/presentationml/2006/ole">
            <p:oleObj spid="_x0000_s22536" name="Drawing" r:id="rId5" imgW="3809880" imgH="533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3554" name="Object 6"/>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4"/>
          <p:cNvGraphicFramePr>
            <a:graphicFrameLocks noChangeAspect="1"/>
          </p:cNvGraphicFramePr>
          <p:nvPr/>
        </p:nvGraphicFramePr>
        <p:xfrm>
          <a:off x="322263" y="1758950"/>
          <a:ext cx="8672512" cy="4297363"/>
        </p:xfrm>
        <a:graphic>
          <a:graphicData uri="http://schemas.openxmlformats.org/presentationml/2006/ole">
            <p:oleObj spid="_x0000_s23555" name="Drawing" r:id="rId4" imgW="9281160" imgH="4595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4578" name="Object 6"/>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4"/>
          <p:cNvGraphicFramePr>
            <a:graphicFrameLocks noChangeAspect="1"/>
          </p:cNvGraphicFramePr>
          <p:nvPr/>
        </p:nvGraphicFramePr>
        <p:xfrm>
          <a:off x="322263" y="1758950"/>
          <a:ext cx="8655050" cy="3322638"/>
        </p:xfrm>
        <a:graphic>
          <a:graphicData uri="http://schemas.openxmlformats.org/presentationml/2006/ole">
            <p:oleObj spid="_x0000_s24579" name="Drawing" r:id="rId4" imgW="9281160" imgH="3558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5602" name="Object 6"/>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4"/>
          <p:cNvGraphicFramePr>
            <a:graphicFrameLocks noChangeAspect="1"/>
          </p:cNvGraphicFramePr>
          <p:nvPr/>
        </p:nvGraphicFramePr>
        <p:xfrm>
          <a:off x="322263" y="1758950"/>
          <a:ext cx="8645525" cy="2992438"/>
        </p:xfrm>
        <a:graphic>
          <a:graphicData uri="http://schemas.openxmlformats.org/presentationml/2006/ole">
            <p:oleObj spid="_x0000_s25603" name="Drawing" r:id="rId4" imgW="9281160" imgH="3207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Meer informatiebronnen beschikbaar</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6626" name="Object 6"/>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4"/>
          <p:cNvGraphicFramePr>
            <a:graphicFrameLocks noChangeAspect="1"/>
          </p:cNvGraphicFramePr>
          <p:nvPr/>
        </p:nvGraphicFramePr>
        <p:xfrm>
          <a:off x="322263" y="1758950"/>
          <a:ext cx="8626475" cy="3956050"/>
        </p:xfrm>
        <a:graphic>
          <a:graphicData uri="http://schemas.openxmlformats.org/presentationml/2006/ole">
            <p:oleObj spid="_x0000_s26627" name="Drawing" r:id="rId4" imgW="9281160" imgH="4251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8"/>
          <p:cNvGraphicFramePr>
            <a:graphicFrameLocks noChangeAspect="1"/>
          </p:cNvGraphicFramePr>
          <p:nvPr/>
        </p:nvGraphicFramePr>
        <p:xfrm>
          <a:off x="322263" y="1758950"/>
          <a:ext cx="8588375" cy="744538"/>
        </p:xfrm>
        <a:graphic>
          <a:graphicData uri="http://schemas.openxmlformats.org/presentationml/2006/ole">
            <p:oleObj spid="_x0000_s2051" name="Drawing" r:id="rId4" imgW="9311760" imgH="800280" progId="Presentations.Drawing.18">
              <p:embed/>
            </p:oleObj>
          </a:graphicData>
        </a:graphic>
      </p:graphicFrame>
      <p:pic>
        <p:nvPicPr>
          <p:cNvPr id="2056" name="Picture 12"/>
          <p:cNvPicPr>
            <a:picLocks noChangeAspect="1" noChangeArrowheads="1"/>
          </p:cNvPicPr>
          <p:nvPr/>
        </p:nvPicPr>
        <p:blipFill>
          <a:blip r:embed="rId5"/>
          <a:srcRect/>
          <a:stretch>
            <a:fillRect/>
          </a:stretch>
        </p:blipFill>
        <p:spPr bwMode="auto">
          <a:xfrm>
            <a:off x="1811338" y="3087688"/>
            <a:ext cx="5297487" cy="2895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43011" name="Picture 9" descr="page_omnichannel_03_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digitale kooppad van de consument</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7650" name="Object 6"/>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4"/>
          <p:cNvGraphicFramePr>
            <a:graphicFrameLocks noChangeAspect="1"/>
          </p:cNvGraphicFramePr>
          <p:nvPr/>
        </p:nvGraphicFramePr>
        <p:xfrm>
          <a:off x="322263" y="1758950"/>
          <a:ext cx="8537575" cy="4006850"/>
        </p:xfrm>
        <a:graphic>
          <a:graphicData uri="http://schemas.openxmlformats.org/presentationml/2006/ole">
            <p:oleObj spid="_x0000_s27651" name="Drawing" r:id="rId4" imgW="9075600" imgH="4259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digitale kooppad van de consument</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8674" name="Object 6"/>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8"/>
          <p:cNvGraphicFramePr>
            <a:graphicFrameLocks noChangeAspect="1"/>
          </p:cNvGraphicFramePr>
          <p:nvPr/>
        </p:nvGraphicFramePr>
        <p:xfrm>
          <a:off x="322263" y="1758950"/>
          <a:ext cx="8521700" cy="4329113"/>
        </p:xfrm>
        <a:graphic>
          <a:graphicData uri="http://schemas.openxmlformats.org/presentationml/2006/ole">
            <p:oleObj spid="_x0000_s28675" name="Drawing" r:id="rId4" imgW="9075600" imgH="4610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digitale kooppad van de consument</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9698" name="Object 6"/>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4"/>
          <p:cNvGraphicFramePr>
            <a:graphicFrameLocks noChangeAspect="1"/>
          </p:cNvGraphicFramePr>
          <p:nvPr/>
        </p:nvGraphicFramePr>
        <p:xfrm>
          <a:off x="322263" y="1758950"/>
          <a:ext cx="8551862" cy="2700338"/>
        </p:xfrm>
        <a:graphic>
          <a:graphicData uri="http://schemas.openxmlformats.org/presentationml/2006/ole">
            <p:oleObj spid="_x0000_s29699" name="Drawing" r:id="rId4" imgW="9075600" imgH="2865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digitale kooppad van de consument</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22" name="Object 6"/>
          <p:cNvGraphicFramePr>
            <a:graphicFrameLocks noChangeAspect="1"/>
          </p:cNvGraphicFramePr>
          <p:nvPr/>
        </p:nvGraphicFramePr>
        <p:xfrm>
          <a:off x="8594725" y="6388100"/>
          <a:ext cx="419100" cy="312738"/>
        </p:xfrm>
        <a:graphic>
          <a:graphicData uri="http://schemas.openxmlformats.org/presentationml/2006/ole">
            <p:oleObj spid="_x0000_s30722" name="Drawing" r:id="rId3" imgW="419040" imgH="312480" progId="Presentations.Drawing.16">
              <p:embed/>
            </p:oleObj>
          </a:graphicData>
        </a:graphic>
      </p:graphicFrame>
      <p:graphicFrame>
        <p:nvGraphicFramePr>
          <p:cNvPr id="30723" name="Object 5"/>
          <p:cNvGraphicFramePr>
            <a:graphicFrameLocks noChangeAspect="1"/>
          </p:cNvGraphicFramePr>
          <p:nvPr/>
        </p:nvGraphicFramePr>
        <p:xfrm>
          <a:off x="322263" y="1758950"/>
          <a:ext cx="8551862" cy="3676650"/>
        </p:xfrm>
        <a:graphic>
          <a:graphicData uri="http://schemas.openxmlformats.org/presentationml/2006/ole">
            <p:oleObj spid="_x0000_s30723" name="Drawing" r:id="rId4" imgW="9075600" imgH="3901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digitale kooppad van de consument</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1746" name="Object 6"/>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6">
              <p:embed/>
            </p:oleObj>
          </a:graphicData>
        </a:graphic>
      </p:graphicFrame>
      <p:graphicFrame>
        <p:nvGraphicFramePr>
          <p:cNvPr id="31747" name="Object 4"/>
          <p:cNvGraphicFramePr>
            <a:graphicFrameLocks noChangeAspect="1"/>
          </p:cNvGraphicFramePr>
          <p:nvPr/>
        </p:nvGraphicFramePr>
        <p:xfrm>
          <a:off x="322263" y="1758950"/>
          <a:ext cx="8534400" cy="3352800"/>
        </p:xfrm>
        <a:graphic>
          <a:graphicData uri="http://schemas.openxmlformats.org/presentationml/2006/ole">
            <p:oleObj spid="_x0000_s31747" name="Drawing" r:id="rId4" imgW="9075600" imgH="3566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digitale kooppad van de consument</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2770" name="Object 6"/>
          <p:cNvGraphicFramePr>
            <a:graphicFrameLocks noChangeAspect="1"/>
          </p:cNvGraphicFramePr>
          <p:nvPr/>
        </p:nvGraphicFramePr>
        <p:xfrm>
          <a:off x="8594725" y="6388100"/>
          <a:ext cx="419100" cy="312738"/>
        </p:xfrm>
        <a:graphic>
          <a:graphicData uri="http://schemas.openxmlformats.org/presentationml/2006/ole">
            <p:oleObj spid="_x0000_s32770" name="Drawing" r:id="rId3" imgW="419040" imgH="312480" progId="Presentations.Drawing.16">
              <p:embed/>
            </p:oleObj>
          </a:graphicData>
        </a:graphic>
      </p:graphicFrame>
      <p:graphicFrame>
        <p:nvGraphicFramePr>
          <p:cNvPr id="32771" name="Object 4"/>
          <p:cNvGraphicFramePr>
            <a:graphicFrameLocks noChangeAspect="1"/>
          </p:cNvGraphicFramePr>
          <p:nvPr/>
        </p:nvGraphicFramePr>
        <p:xfrm>
          <a:off x="322263" y="1758950"/>
          <a:ext cx="8582025" cy="3933825"/>
        </p:xfrm>
        <a:graphic>
          <a:graphicData uri="http://schemas.openxmlformats.org/presentationml/2006/ole">
            <p:oleObj spid="_x0000_s32771" name="Drawing" r:id="rId4" imgW="9075600" imgH="4160520" progId="Presentations.Drawing.18">
              <p:embed/>
            </p:oleObj>
          </a:graphicData>
        </a:graphic>
      </p:graphicFrame>
      <p:graphicFrame>
        <p:nvGraphicFramePr>
          <p:cNvPr id="32776" name="Object 8"/>
          <p:cNvGraphicFramePr>
            <a:graphicFrameLocks noChangeAspect="1"/>
          </p:cNvGraphicFramePr>
          <p:nvPr/>
        </p:nvGraphicFramePr>
        <p:xfrm>
          <a:off x="919163" y="6088063"/>
          <a:ext cx="4846637" cy="511175"/>
        </p:xfrm>
        <a:graphic>
          <a:graphicData uri="http://schemas.openxmlformats.org/presentationml/2006/ole">
            <p:oleObj spid="_x0000_s32776" name="Drawing" r:id="rId5" imgW="4846320" imgH="510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44035" name="Picture 9" descr="page_omnichannel_03_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Stel klant centraal en identificeer kooppad</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3794" name="Object 6"/>
          <p:cNvGraphicFramePr>
            <a:graphicFrameLocks noChangeAspect="1"/>
          </p:cNvGraphicFramePr>
          <p:nvPr/>
        </p:nvGraphicFramePr>
        <p:xfrm>
          <a:off x="8594725" y="6388100"/>
          <a:ext cx="419100" cy="312738"/>
        </p:xfrm>
        <a:graphic>
          <a:graphicData uri="http://schemas.openxmlformats.org/presentationml/2006/ole">
            <p:oleObj spid="_x0000_s33794" name="Drawing" r:id="rId3" imgW="419040" imgH="312480" progId="Presentations.Drawing.16">
              <p:embed/>
            </p:oleObj>
          </a:graphicData>
        </a:graphic>
      </p:graphicFrame>
      <p:graphicFrame>
        <p:nvGraphicFramePr>
          <p:cNvPr id="33795" name="Object 4"/>
          <p:cNvGraphicFramePr>
            <a:graphicFrameLocks noChangeAspect="1"/>
          </p:cNvGraphicFramePr>
          <p:nvPr/>
        </p:nvGraphicFramePr>
        <p:xfrm>
          <a:off x="322263" y="1758950"/>
          <a:ext cx="8505825" cy="2663825"/>
        </p:xfrm>
        <a:graphic>
          <a:graphicData uri="http://schemas.openxmlformats.org/presentationml/2006/ole">
            <p:oleObj spid="_x0000_s33795" name="Drawing" r:id="rId4" imgW="9167040" imgH="2865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Stel klant centraal en identificeer kooppad</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4818" name="Object 6"/>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6">
              <p:embed/>
            </p:oleObj>
          </a:graphicData>
        </a:graphic>
      </p:graphicFrame>
      <p:graphicFrame>
        <p:nvGraphicFramePr>
          <p:cNvPr id="34819" name="Object 4"/>
          <p:cNvGraphicFramePr>
            <a:graphicFrameLocks noChangeAspect="1"/>
          </p:cNvGraphicFramePr>
          <p:nvPr/>
        </p:nvGraphicFramePr>
        <p:xfrm>
          <a:off x="322263" y="1758950"/>
          <a:ext cx="8497887" cy="3952875"/>
        </p:xfrm>
        <a:graphic>
          <a:graphicData uri="http://schemas.openxmlformats.org/presentationml/2006/ole">
            <p:oleObj spid="_x0000_s34819" name="Drawing" r:id="rId4" imgW="9167040" imgH="4259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4"/>
          <p:cNvGraphicFramePr>
            <a:graphicFrameLocks noChangeAspect="1"/>
          </p:cNvGraphicFramePr>
          <p:nvPr/>
        </p:nvGraphicFramePr>
        <p:xfrm>
          <a:off x="322263" y="1758950"/>
          <a:ext cx="8566150" cy="4027488"/>
        </p:xfrm>
        <a:graphic>
          <a:graphicData uri="http://schemas.openxmlformats.org/presentationml/2006/ole">
            <p:oleObj spid="_x0000_s3075" name="Drawing" r:id="rId4" imgW="9311760" imgH="4374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Stel klant centraal en identificeer kooppad</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5842" name="Object 6"/>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6">
              <p:embed/>
            </p:oleObj>
          </a:graphicData>
        </a:graphic>
      </p:graphicFrame>
      <p:graphicFrame>
        <p:nvGraphicFramePr>
          <p:cNvPr id="35843" name="Object 4"/>
          <p:cNvGraphicFramePr>
            <a:graphicFrameLocks noChangeAspect="1"/>
          </p:cNvGraphicFramePr>
          <p:nvPr/>
        </p:nvGraphicFramePr>
        <p:xfrm>
          <a:off x="322263" y="1758950"/>
          <a:ext cx="8507412" cy="2989263"/>
        </p:xfrm>
        <a:graphic>
          <a:graphicData uri="http://schemas.openxmlformats.org/presentationml/2006/ole">
            <p:oleObj spid="_x0000_s35843" name="Drawing" r:id="rId4" imgW="9167040" imgH="3215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Stel klant centraal en identificeer kooppad</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6866" name="Object 6"/>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6">
              <p:embed/>
            </p:oleObj>
          </a:graphicData>
        </a:graphic>
      </p:graphicFrame>
      <p:graphicFrame>
        <p:nvGraphicFramePr>
          <p:cNvPr id="36867" name="Object 4"/>
          <p:cNvGraphicFramePr>
            <a:graphicFrameLocks noChangeAspect="1"/>
          </p:cNvGraphicFramePr>
          <p:nvPr/>
        </p:nvGraphicFramePr>
        <p:xfrm>
          <a:off x="322263" y="1758950"/>
          <a:ext cx="8491537" cy="2335213"/>
        </p:xfrm>
        <a:graphic>
          <a:graphicData uri="http://schemas.openxmlformats.org/presentationml/2006/ole">
            <p:oleObj spid="_x0000_s36867" name="Drawing" r:id="rId4" imgW="9167040" imgH="2514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Stel klant centraal en identificeer kooppad</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7890" name="Object 6"/>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6">
              <p:embed/>
            </p:oleObj>
          </a:graphicData>
        </a:graphic>
      </p:graphicFrame>
      <p:graphicFrame>
        <p:nvGraphicFramePr>
          <p:cNvPr id="37891" name="Object 4"/>
          <p:cNvGraphicFramePr>
            <a:graphicFrameLocks noChangeAspect="1"/>
          </p:cNvGraphicFramePr>
          <p:nvPr/>
        </p:nvGraphicFramePr>
        <p:xfrm>
          <a:off x="322263" y="1758950"/>
          <a:ext cx="8477250" cy="2330450"/>
        </p:xfrm>
        <a:graphic>
          <a:graphicData uri="http://schemas.openxmlformats.org/presentationml/2006/ole">
            <p:oleObj spid="_x0000_s37891" name="Drawing" r:id="rId4" imgW="9167040" imgH="2514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389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Stel klant centraal en identificeer kooppad</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89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8914" name="Object 6"/>
          <p:cNvGraphicFramePr>
            <a:graphicFrameLocks noChangeAspect="1"/>
          </p:cNvGraphicFramePr>
          <p:nvPr/>
        </p:nvGraphicFramePr>
        <p:xfrm>
          <a:off x="8594725" y="6388100"/>
          <a:ext cx="419100" cy="312738"/>
        </p:xfrm>
        <a:graphic>
          <a:graphicData uri="http://schemas.openxmlformats.org/presentationml/2006/ole">
            <p:oleObj spid="_x0000_s38914" name="Drawing" r:id="rId3" imgW="419040" imgH="312480" progId="Presentations.Drawing.16">
              <p:embed/>
            </p:oleObj>
          </a:graphicData>
        </a:graphic>
      </p:graphicFrame>
      <p:graphicFrame>
        <p:nvGraphicFramePr>
          <p:cNvPr id="38915" name="Object 8"/>
          <p:cNvGraphicFramePr>
            <a:graphicFrameLocks noChangeAspect="1"/>
          </p:cNvGraphicFramePr>
          <p:nvPr/>
        </p:nvGraphicFramePr>
        <p:xfrm>
          <a:off x="322263" y="1758950"/>
          <a:ext cx="8537575" cy="4297363"/>
        </p:xfrm>
        <a:graphic>
          <a:graphicData uri="http://schemas.openxmlformats.org/presentationml/2006/ole">
            <p:oleObj spid="_x0000_s38915" name="Drawing" r:id="rId4" imgW="9167040" imgH="4610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098" name="Object 6"/>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4"/>
          <p:cNvGraphicFramePr>
            <a:graphicFrameLocks noChangeAspect="1"/>
          </p:cNvGraphicFramePr>
          <p:nvPr/>
        </p:nvGraphicFramePr>
        <p:xfrm>
          <a:off x="322263" y="1758950"/>
          <a:ext cx="8562975" cy="3367088"/>
        </p:xfrm>
        <a:graphic>
          <a:graphicData uri="http://schemas.openxmlformats.org/presentationml/2006/ole">
            <p:oleObj spid="_x0000_s4099" name="Drawing" r:id="rId4" imgW="9311760" imgH="3657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22263" y="1758950"/>
          <a:ext cx="8551862" cy="4021138"/>
        </p:xfrm>
        <a:graphic>
          <a:graphicData uri="http://schemas.openxmlformats.org/presentationml/2006/ole">
            <p:oleObj spid="_x0000_s5123" name="Drawing" r:id="rId4" imgW="9311760" imgH="4374000" progId="Presentations.Drawing.18">
              <p:embed/>
            </p:oleObj>
          </a:graphicData>
        </a:graphic>
      </p:graphicFrame>
      <p:graphicFrame>
        <p:nvGraphicFramePr>
          <p:cNvPr id="5128" name="Object 8"/>
          <p:cNvGraphicFramePr>
            <a:graphicFrameLocks noChangeAspect="1"/>
          </p:cNvGraphicFramePr>
          <p:nvPr/>
        </p:nvGraphicFramePr>
        <p:xfrm>
          <a:off x="1012956" y="6040594"/>
          <a:ext cx="3940175" cy="473075"/>
        </p:xfrm>
        <a:graphic>
          <a:graphicData uri="http://schemas.openxmlformats.org/presentationml/2006/ole">
            <p:oleObj spid="_x0000_s5128" name="Drawing" r:id="rId5" imgW="3939480" imgH="472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4"/>
          <p:cNvGraphicFramePr>
            <a:graphicFrameLocks noChangeAspect="1"/>
          </p:cNvGraphicFramePr>
          <p:nvPr/>
        </p:nvGraphicFramePr>
        <p:xfrm>
          <a:off x="322263" y="1758950"/>
          <a:ext cx="8564562" cy="3697288"/>
        </p:xfrm>
        <a:graphic>
          <a:graphicData uri="http://schemas.openxmlformats.org/presentationml/2006/ole">
            <p:oleObj spid="_x0000_s6147" name="Drawing" r:id="rId4" imgW="9311760" imgH="4015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5"/>
          <p:cNvPicPr>
            <a:picLocks noChangeAspect="1" noChangeArrowheads="1"/>
          </p:cNvPicPr>
          <p:nvPr/>
        </p:nvPicPr>
        <p:blipFill>
          <a:blip r:embed="rId3"/>
          <a:srcRect/>
          <a:stretch>
            <a:fillRect/>
          </a:stretch>
        </p:blipFill>
        <p:spPr bwMode="auto">
          <a:xfrm>
            <a:off x="989352" y="2428407"/>
            <a:ext cx="6275472" cy="3852471"/>
          </a:xfrm>
          <a:prstGeom prst="rect">
            <a:avLst/>
          </a:prstGeom>
          <a:noFill/>
          <a:ln w="9525">
            <a:noFill/>
            <a:miter lim="800000"/>
            <a:headEnd/>
            <a:tailEnd/>
          </a:ln>
        </p:spPr>
      </p:pic>
      <p:sp>
        <p:nvSpPr>
          <p:cNvPr id="717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7170" name="Drawing" r:id="rId4" imgW="419040" imgH="312480" progId="Presentations.Drawing.16">
              <p:embed/>
            </p:oleObj>
          </a:graphicData>
        </a:graphic>
      </p:graphicFrame>
      <p:graphicFrame>
        <p:nvGraphicFramePr>
          <p:cNvPr id="7179" name="Object 4"/>
          <p:cNvGraphicFramePr>
            <a:graphicFrameLocks noChangeAspect="1"/>
          </p:cNvGraphicFramePr>
          <p:nvPr/>
        </p:nvGraphicFramePr>
        <p:xfrm>
          <a:off x="322263" y="1758950"/>
          <a:ext cx="8626475" cy="747713"/>
        </p:xfrm>
        <a:graphic>
          <a:graphicData uri="http://schemas.openxmlformats.org/presentationml/2006/ole">
            <p:oleObj spid="_x0000_s7179" name="Drawing" r:id="rId5" imgW="9311760" imgH="800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300" b="1" smtClean="0">
                <a:solidFill>
                  <a:srgbClr val="003399"/>
                </a:solidFill>
                <a:latin typeface="Tahoma" pitchFamily="34" charset="0"/>
              </a:rPr>
              <a:t>ORIËNTATIE IN HET DIGITALE TIJDPERK</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Groeiend belang van digitale oriëntatie</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56322" name="Drawing" r:id="rId3" imgW="419040" imgH="312480" progId="Presentations.Drawing.16">
              <p:embed/>
            </p:oleObj>
          </a:graphicData>
        </a:graphic>
      </p:graphicFrame>
      <p:pic>
        <p:nvPicPr>
          <p:cNvPr id="10" name="Picture 9"/>
          <p:cNvPicPr>
            <a:picLocks noChangeAspect="1" noChangeArrowheads="1"/>
          </p:cNvPicPr>
          <p:nvPr/>
        </p:nvPicPr>
        <p:blipFill>
          <a:blip r:embed="rId4"/>
          <a:srcRect/>
          <a:stretch>
            <a:fillRect/>
          </a:stretch>
        </p:blipFill>
        <p:spPr bwMode="auto">
          <a:xfrm>
            <a:off x="322263" y="2413417"/>
            <a:ext cx="8784136" cy="3844977"/>
          </a:xfrm>
          <a:prstGeom prst="rect">
            <a:avLst/>
          </a:prstGeom>
          <a:noFill/>
          <a:ln w="9525">
            <a:noFill/>
            <a:miter lim="800000"/>
            <a:headEnd/>
            <a:tailEnd/>
          </a:ln>
          <a:effectLst/>
        </p:spPr>
      </p:pic>
      <p:graphicFrame>
        <p:nvGraphicFramePr>
          <p:cNvPr id="56325" name="Object 5"/>
          <p:cNvGraphicFramePr>
            <a:graphicFrameLocks noChangeAspect="1"/>
          </p:cNvGraphicFramePr>
          <p:nvPr/>
        </p:nvGraphicFramePr>
        <p:xfrm>
          <a:off x="322263" y="1758949"/>
          <a:ext cx="8626865" cy="742022"/>
        </p:xfrm>
        <a:graphic>
          <a:graphicData uri="http://schemas.openxmlformats.org/presentationml/2006/ole">
            <p:oleObj spid="_x0000_s56325" name="Drawing" r:id="rId5" imgW="9471600" imgH="807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1812</TotalTime>
  <Words>362</Words>
  <Application>Microsoft Office PowerPoint</Application>
  <PresentationFormat>On-screen Show (4:3)</PresentationFormat>
  <Paragraphs>77</Paragraphs>
  <Slides>43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9" baseType="lpstr">
      <vt:lpstr>Arial</vt:lpstr>
      <vt:lpstr>Calibri</vt:lpstr>
      <vt:lpstr>Tahoma</vt:lpstr>
      <vt:lpstr>Dunes</vt:lpstr>
      <vt:lpstr>Presentations X8 Drawing</vt:lpstr>
      <vt:lpstr>Presentations X6 Drawing</vt:lpstr>
      <vt:lpstr>OMNICHANNEL MARKETING / 03A</vt:lpstr>
      <vt:lpstr>Slide 2</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Slide 12</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Slide 30</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lpstr>Slide 37</vt:lpstr>
      <vt:lpstr>ORIËNTATIE IN HET DIGITALE TIJDPERK</vt:lpstr>
      <vt:lpstr>ORIËNTATIE IN HET DIGITALE TIJDPERK</vt:lpstr>
      <vt:lpstr>ORIËNTATIE IN HET DIGITALE TIJDPERK</vt:lpstr>
      <vt:lpstr>ORIËNTATIE IN HET DIGITALE TIJDPERK</vt:lpstr>
      <vt:lpstr>ORIËNTATIE IN HET DIGITALE TIJDPERK</vt:lpstr>
      <vt:lpstr>ORIËNTATIE IN HET DIGITALE TIJDPERK</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3R_Omnichannel_marketing_03A_oriëntatie_in_het_digitale_tijdperk</dc:title>
  <dc:subject>Oriëntatie in het digitale tijdperk</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153</cp:revision>
  <dcterms:created xsi:type="dcterms:W3CDTF">2015-09-06T15:15:23Z</dcterms:created>
  <dcterms:modified xsi:type="dcterms:W3CDTF">2021-01-25T00:13:22Z</dcterms:modified>
  <cp:category>Gebaseerd het boek Omnichannel in retail van prof. G. van Ossel;diverse materialen van R. Reinhardt.</cp:category>
</cp:coreProperties>
</file>