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52"/>
  </p:notesMasterIdLst>
  <p:sldIdLst>
    <p:sldId id="256" r:id="rId2"/>
    <p:sldId id="257" r:id="rId3"/>
    <p:sldId id="293" r:id="rId4"/>
    <p:sldId id="474" r:id="rId5"/>
    <p:sldId id="475" r:id="rId6"/>
    <p:sldId id="476" r:id="rId7"/>
    <p:sldId id="477" r:id="rId8"/>
    <p:sldId id="478" r:id="rId9"/>
    <p:sldId id="480" r:id="rId10"/>
    <p:sldId id="479" r:id="rId11"/>
    <p:sldId id="481" r:id="rId12"/>
    <p:sldId id="482" r:id="rId13"/>
    <p:sldId id="483" r:id="rId14"/>
    <p:sldId id="484" r:id="rId15"/>
    <p:sldId id="485" r:id="rId16"/>
    <p:sldId id="486" r:id="rId17"/>
    <p:sldId id="487" r:id="rId18"/>
    <p:sldId id="489" r:id="rId19"/>
    <p:sldId id="488" r:id="rId20"/>
    <p:sldId id="490" r:id="rId21"/>
    <p:sldId id="491" r:id="rId22"/>
    <p:sldId id="492" r:id="rId23"/>
    <p:sldId id="493" r:id="rId24"/>
    <p:sldId id="494" r:id="rId25"/>
    <p:sldId id="495" r:id="rId26"/>
    <p:sldId id="496" r:id="rId27"/>
    <p:sldId id="498" r:id="rId28"/>
    <p:sldId id="497" r:id="rId29"/>
    <p:sldId id="499" r:id="rId30"/>
    <p:sldId id="500" r:id="rId31"/>
    <p:sldId id="501" r:id="rId32"/>
    <p:sldId id="502" r:id="rId33"/>
    <p:sldId id="503" r:id="rId34"/>
    <p:sldId id="504" r:id="rId35"/>
    <p:sldId id="505" r:id="rId36"/>
    <p:sldId id="506" r:id="rId37"/>
    <p:sldId id="507" r:id="rId38"/>
    <p:sldId id="508" r:id="rId39"/>
    <p:sldId id="509" r:id="rId40"/>
    <p:sldId id="510" r:id="rId41"/>
    <p:sldId id="511" r:id="rId42"/>
    <p:sldId id="513" r:id="rId43"/>
    <p:sldId id="512" r:id="rId44"/>
    <p:sldId id="514" r:id="rId45"/>
    <p:sldId id="515" r:id="rId46"/>
    <p:sldId id="516" r:id="rId47"/>
    <p:sldId id="517" r:id="rId48"/>
    <p:sldId id="518" r:id="rId49"/>
    <p:sldId id="519" r:id="rId50"/>
    <p:sldId id="520" r:id="rId5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50000" saltData="GLdTKUHLDEys5MaVDevS6w" hashData="icNZ+Zqa0/B2sc3jGBnsCzrJ0Ps" cryptProvider="" algIdExt="0" algIdExtSource="" cryptProviderTypeExt="0" cryptProviderTypeExtSourc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09900"/>
    <a:srgbClr val="669900"/>
    <a:srgbClr val="00CC00"/>
    <a:srgbClr val="FF3300"/>
    <a:srgbClr val="640000"/>
    <a:srgbClr val="9A0000"/>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839" autoAdjust="0"/>
    <p:restoredTop sz="91902" autoAdjust="0"/>
  </p:normalViewPr>
  <p:slideViewPr>
    <p:cSldViewPr snapToGrid="0" showGuides="1">
      <p:cViewPr>
        <p:scale>
          <a:sx n="50" d="100"/>
          <a:sy n="50" d="100"/>
        </p:scale>
        <p:origin x="-1157" y="-14"/>
      </p:cViewPr>
      <p:guideLst>
        <p:guide orient="horz" pos="1108"/>
        <p:guide pos="203"/>
      </p:guideLst>
    </p:cSldViewPr>
  </p:slideViewPr>
  <p:notesTextViewPr>
    <p:cViewPr>
      <p:scale>
        <a:sx n="100" d="100"/>
        <a:sy n="100" d="100"/>
      </p:scale>
      <p:origin x="0" y="0"/>
    </p:cViewPr>
  </p:notesTextViewPr>
  <p:gridSpacing cx="77716063" cy="77716063"/>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4.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4.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4.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wmf"/><Relationship Id="rId1" Type="http://schemas.openxmlformats.org/officeDocument/2006/relationships/image" Target="../media/image4.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4.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4.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4.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4.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4.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4.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4.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4.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4.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4.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png"/><Relationship Id="rId1" Type="http://schemas.openxmlformats.org/officeDocument/2006/relationships/image" Target="../media/image4.wmf"/></Relationships>
</file>

<file path=ppt/drawings/_rels/vmlDrawing34.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wmf"/></Relationships>
</file>

<file path=ppt/drawings/_rels/vmlDrawing35.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4.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4.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4.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4.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4.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wmf"/><Relationship Id="rId1" Type="http://schemas.openxmlformats.org/officeDocument/2006/relationships/image" Target="../media/image4.wmf"/><Relationship Id="rId4" Type="http://schemas.openxmlformats.org/officeDocument/2006/relationships/image" Target="../media/image58.w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image" Target="../media/image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4.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B3B8F21-7BCC-42A3-9629-720333C907E5}" type="datetimeFigureOut">
              <a:rPr lang="en-US"/>
              <a:pPr>
                <a:defRPr/>
              </a:pPr>
              <a:t>6/3/2020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8A45AD8-054D-44DC-BEE1-242272D6476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BF1173-457B-4DB5-AF69-D04052931FBD}" type="slidenum">
              <a:rPr lang="en-US"/>
              <a:pPr>
                <a:defRPr/>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EF1FD9-CDE9-417A-A78C-8D37176212A8}"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C8C320-D773-46F3-ACC6-A7867F99500F}"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A300ED-6A1E-45DB-81E7-BE6BDE2EE448}"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E7E8E2-D4E4-474E-86D8-B9C5CA7E5704}"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DFCCAE-9CEB-4AA9-A8A0-DAB65E83814D}"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0D12FEE-730E-4579-805D-B6756C63C634}"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363824-0048-45AA-8DA4-6D2122EFAA0D}"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A436EA-CFD3-4C65-9B98-F8900E378CC2}"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718BB5-714A-46FC-A6F1-9B14252E676F}"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879F84-FFA8-4B8C-800E-C6D08F49F176}"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B5AB4E1-26B6-429A-8745-0587F5230B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8.vml"/><Relationship Id="rId4" Type="http://schemas.openxmlformats.org/officeDocument/2006/relationships/oleObject" Target="../embeddings/oleObject15.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17.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0.vml"/><Relationship Id="rId4" Type="http://schemas.openxmlformats.org/officeDocument/2006/relationships/oleObject" Target="../embeddings/oleObject19.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16.png"/><Relationship Id="rId4" Type="http://schemas.openxmlformats.org/officeDocument/2006/relationships/oleObject" Target="../embeddings/oleObject21.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17.png"/><Relationship Id="rId4" Type="http://schemas.openxmlformats.org/officeDocument/2006/relationships/oleObject" Target="../embeddings/oleObject23.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3.vml"/><Relationship Id="rId5" Type="http://schemas.openxmlformats.org/officeDocument/2006/relationships/image" Target="../media/image18.jpeg"/><Relationship Id="rId4" Type="http://schemas.openxmlformats.org/officeDocument/2006/relationships/oleObject" Target="../embeddings/oleObject25.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27.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29.bin"/></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1.bin"/></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7.vml"/><Relationship Id="rId5" Type="http://schemas.openxmlformats.org/officeDocument/2006/relationships/image" Target="../media/image24.png"/><Relationship Id="rId4" Type="http://schemas.openxmlformats.org/officeDocument/2006/relationships/oleObject" Target="../embeddings/oleObject33.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8.vml"/><Relationship Id="rId5" Type="http://schemas.openxmlformats.org/officeDocument/2006/relationships/image" Target="../media/image26.png"/><Relationship Id="rId4" Type="http://schemas.openxmlformats.org/officeDocument/2006/relationships/oleObject" Target="../embeddings/oleObject35.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37.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20.vml"/><Relationship Id="rId5" Type="http://schemas.openxmlformats.org/officeDocument/2006/relationships/oleObject" Target="../embeddings/oleObject40.bin"/><Relationship Id="rId4" Type="http://schemas.openxmlformats.org/officeDocument/2006/relationships/oleObject" Target="../embeddings/oleObject39.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2.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oleObject" Target="../embeddings/oleObject44.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6.bin"/></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48.bin"/></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50.bin"/></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oleObject" Target="../embeddings/oleObject52.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oleObject" Target="../embeddings/oleObject54.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1.xml"/><Relationship Id="rId1" Type="http://schemas.openxmlformats.org/officeDocument/2006/relationships/vmlDrawing" Target="../drawings/vmlDrawing28.vml"/><Relationship Id="rId4" Type="http://schemas.openxmlformats.org/officeDocument/2006/relationships/oleObject" Target="../embeddings/oleObject56.bin"/></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1.xml"/><Relationship Id="rId1" Type="http://schemas.openxmlformats.org/officeDocument/2006/relationships/vmlDrawing" Target="../drawings/vmlDrawing29.vml"/><Relationship Id="rId4" Type="http://schemas.openxmlformats.org/officeDocument/2006/relationships/oleObject" Target="../embeddings/oleObject58.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1.xml"/><Relationship Id="rId1" Type="http://schemas.openxmlformats.org/officeDocument/2006/relationships/vmlDrawing" Target="../drawings/vmlDrawing30.vml"/><Relationship Id="rId4" Type="http://schemas.openxmlformats.org/officeDocument/2006/relationships/oleObject" Target="../embeddings/oleObject60.bin"/></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1.xml"/><Relationship Id="rId1" Type="http://schemas.openxmlformats.org/officeDocument/2006/relationships/vmlDrawing" Target="../drawings/vmlDrawing31.vml"/><Relationship Id="rId4" Type="http://schemas.openxmlformats.org/officeDocument/2006/relationships/oleObject" Target="../embeddings/oleObject62.bin"/></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Layout" Target="../slideLayouts/slideLayout1.xml"/><Relationship Id="rId1" Type="http://schemas.openxmlformats.org/officeDocument/2006/relationships/vmlDrawing" Target="../drawings/vmlDrawing32.vml"/><Relationship Id="rId4" Type="http://schemas.openxmlformats.org/officeDocument/2006/relationships/oleObject" Target="../embeddings/oleObject64.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Layout" Target="../slideLayouts/slideLayout1.xml"/><Relationship Id="rId1" Type="http://schemas.openxmlformats.org/officeDocument/2006/relationships/vmlDrawing" Target="../drawings/vmlDrawing33.vml"/><Relationship Id="rId5" Type="http://schemas.openxmlformats.org/officeDocument/2006/relationships/oleObject" Target="../embeddings/oleObject67.bin"/><Relationship Id="rId4" Type="http://schemas.openxmlformats.org/officeDocument/2006/relationships/oleObject" Target="../embeddings/oleObject66.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Layout" Target="../slideLayouts/slideLayout1.xml"/><Relationship Id="rId1" Type="http://schemas.openxmlformats.org/officeDocument/2006/relationships/vmlDrawing" Target="../drawings/vmlDrawing34.vml"/><Relationship Id="rId4" Type="http://schemas.openxmlformats.org/officeDocument/2006/relationships/oleObject" Target="../embeddings/oleObject69.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0.bin"/><Relationship Id="rId2" Type="http://schemas.openxmlformats.org/officeDocument/2006/relationships/slideLayout" Target="../slideLayouts/slideLayout1.xml"/><Relationship Id="rId1" Type="http://schemas.openxmlformats.org/officeDocument/2006/relationships/vmlDrawing" Target="../drawings/vmlDrawing35.vml"/><Relationship Id="rId4" Type="http://schemas.openxmlformats.org/officeDocument/2006/relationships/oleObject" Target="../embeddings/oleObject71.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Layout" Target="../slideLayouts/slideLayout1.xml"/><Relationship Id="rId1" Type="http://schemas.openxmlformats.org/officeDocument/2006/relationships/vmlDrawing" Target="../drawings/vmlDrawing36.vml"/><Relationship Id="rId4" Type="http://schemas.openxmlformats.org/officeDocument/2006/relationships/oleObject" Target="../embeddings/oleObject73.bin"/></Relationships>
</file>

<file path=ppt/slides/_rels/slide4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1.xml"/><Relationship Id="rId1" Type="http://schemas.openxmlformats.org/officeDocument/2006/relationships/vmlDrawing" Target="../drawings/vmlDrawing37.vml"/><Relationship Id="rId4" Type="http://schemas.openxmlformats.org/officeDocument/2006/relationships/oleObject" Target="../embeddings/oleObject75.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1.xml"/><Relationship Id="rId1" Type="http://schemas.openxmlformats.org/officeDocument/2006/relationships/vmlDrawing" Target="../drawings/vmlDrawing38.vml"/><Relationship Id="rId4" Type="http://schemas.openxmlformats.org/officeDocument/2006/relationships/oleObject" Target="../embeddings/oleObject77.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Layout" Target="../slideLayouts/slideLayout1.xml"/><Relationship Id="rId1" Type="http://schemas.openxmlformats.org/officeDocument/2006/relationships/vmlDrawing" Target="../drawings/vmlDrawing39.vml"/><Relationship Id="rId4" Type="http://schemas.openxmlformats.org/officeDocument/2006/relationships/oleObject" Target="../embeddings/oleObject79.bin"/></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1.xml"/><Relationship Id="rId1" Type="http://schemas.openxmlformats.org/officeDocument/2006/relationships/vmlDrawing" Target="../drawings/vmlDrawing40.vml"/><Relationship Id="rId4" Type="http://schemas.openxmlformats.org/officeDocument/2006/relationships/oleObject" Target="../embeddings/oleObject81.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1.xml"/><Relationship Id="rId1" Type="http://schemas.openxmlformats.org/officeDocument/2006/relationships/vmlDrawing" Target="../drawings/vmlDrawing41.vml"/><Relationship Id="rId4" Type="http://schemas.openxmlformats.org/officeDocument/2006/relationships/oleObject" Target="../embeddings/oleObject83.bin"/></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84.bin"/><Relationship Id="rId2" Type="http://schemas.openxmlformats.org/officeDocument/2006/relationships/slideLayout" Target="../slideLayouts/slideLayout1.xml"/><Relationship Id="rId1" Type="http://schemas.openxmlformats.org/officeDocument/2006/relationships/vmlDrawing" Target="../drawings/vmlDrawing42.vml"/><Relationship Id="rId4" Type="http://schemas.openxmlformats.org/officeDocument/2006/relationships/oleObject" Target="../embeddings/oleObject85.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86.bin"/><Relationship Id="rId2" Type="http://schemas.openxmlformats.org/officeDocument/2006/relationships/slideLayout" Target="../slideLayouts/slideLayout1.xml"/><Relationship Id="rId1" Type="http://schemas.openxmlformats.org/officeDocument/2006/relationships/vmlDrawing" Target="../drawings/vmlDrawing43.vml"/><Relationship Id="rId6" Type="http://schemas.openxmlformats.org/officeDocument/2006/relationships/oleObject" Target="../embeddings/oleObject89.bin"/><Relationship Id="rId5" Type="http://schemas.openxmlformats.org/officeDocument/2006/relationships/oleObject" Target="../embeddings/oleObject88.bin"/><Relationship Id="rId4" Type="http://schemas.openxmlformats.org/officeDocument/2006/relationships/oleObject" Target="../embeddings/oleObject87.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oleObject7.bin"/></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1.xml"/><Relationship Id="rId1" Type="http://schemas.openxmlformats.org/officeDocument/2006/relationships/vmlDrawing" Target="../drawings/vmlDrawing44.vml"/><Relationship Id="rId4" Type="http://schemas.openxmlformats.org/officeDocument/2006/relationships/oleObject" Target="../embeddings/oleObject91.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oleObject" Target="../embeddings/oleObject11.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oleObject" Target="../embeddings/oleObject13.bin"/></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0" y="152400"/>
            <a:ext cx="9144000" cy="685800"/>
          </a:xfrm>
        </p:spPr>
        <p:txBody>
          <a:bodyPr/>
          <a:lstStyle/>
          <a:p>
            <a:pPr eaLnBrk="1" hangingPunct="1"/>
            <a:r>
              <a:rPr lang="en-US" sz="3600" b="1" dirty="0" smtClean="0">
                <a:solidFill>
                  <a:srgbClr val="003399"/>
                </a:solidFill>
                <a:latin typeface="Tahoma" pitchFamily="34" charset="0"/>
              </a:rPr>
              <a:t>OMNICHANNEL MARKETING / </a:t>
            </a:r>
            <a:r>
              <a:rPr lang="en-US" sz="3600" b="1" dirty="0" smtClean="0">
                <a:solidFill>
                  <a:srgbClr val="003399"/>
                </a:solidFill>
                <a:latin typeface="Tahoma" pitchFamily="34" charset="0"/>
              </a:rPr>
              <a:t>07</a:t>
            </a:r>
            <a:endParaRPr lang="en-US" sz="3600" b="1" dirty="0" smtClean="0">
              <a:solidFill>
                <a:srgbClr val="003399"/>
              </a:solidFill>
              <a:latin typeface="Tahoma" pitchFamily="34" charset="0"/>
            </a:endParaRPr>
          </a:p>
        </p:txBody>
      </p:sp>
      <p:sp>
        <p:nvSpPr>
          <p:cNvPr id="102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6" name="Object 7"/>
          <p:cNvGraphicFramePr>
            <a:graphicFrameLocks noChangeAspect="1"/>
          </p:cNvGraphicFramePr>
          <p:nvPr/>
        </p:nvGraphicFramePr>
        <p:xfrm>
          <a:off x="322263" y="1758950"/>
          <a:ext cx="8648700" cy="4806950"/>
        </p:xfrm>
        <a:graphic>
          <a:graphicData uri="http://schemas.openxmlformats.org/presentationml/2006/ole">
            <p:oleObj spid="_x0000_s1026" name="Drawing" r:id="rId3" imgW="9425880" imgH="5235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err="1" smtClean="0">
                <a:solidFill>
                  <a:srgbClr val="003399"/>
                </a:solidFill>
                <a:latin typeface="Tahoma" pitchFamily="34" charset="0"/>
              </a:rPr>
              <a:t>Vechtproducten</a:t>
            </a:r>
            <a:r>
              <a:rPr lang="en-US" b="1" dirty="0" smtClean="0">
                <a:solidFill>
                  <a:srgbClr val="003399"/>
                </a:solidFill>
                <a:latin typeface="Tahoma" pitchFamily="34" charset="0"/>
              </a:rPr>
              <a:t> </a:t>
            </a:r>
            <a:r>
              <a:rPr lang="en-US" b="1" dirty="0" err="1" smtClean="0">
                <a:solidFill>
                  <a:srgbClr val="003399"/>
                </a:solidFill>
                <a:latin typeface="Tahoma" pitchFamily="34" charset="0"/>
              </a:rPr>
              <a:t>aan</a:t>
            </a:r>
            <a:r>
              <a:rPr lang="en-US" b="1" dirty="0" smtClean="0">
                <a:solidFill>
                  <a:srgbClr val="003399"/>
                </a:solidFill>
                <a:latin typeface="Tahoma" pitchFamily="34" charset="0"/>
              </a:rPr>
              <a:t>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a:t>
            </a:r>
            <a:r>
              <a:rPr lang="en-US" b="1" dirty="0" err="1" smtClean="0">
                <a:solidFill>
                  <a:srgbClr val="003399"/>
                </a:solidFill>
                <a:latin typeface="Tahoma" pitchFamily="34" charset="0"/>
              </a:rPr>
              <a:t>toevoegen</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73730" name="Drawing" r:id="rId3" imgW="419040" imgH="312480" progId="Presentations.Drawing.16">
              <p:embed/>
            </p:oleObj>
          </a:graphicData>
        </a:graphic>
      </p:graphicFrame>
      <p:graphicFrame>
        <p:nvGraphicFramePr>
          <p:cNvPr id="73732" name="Object 4"/>
          <p:cNvGraphicFramePr>
            <a:graphicFrameLocks noChangeAspect="1"/>
          </p:cNvGraphicFramePr>
          <p:nvPr/>
        </p:nvGraphicFramePr>
        <p:xfrm>
          <a:off x="322263" y="1758950"/>
          <a:ext cx="8478014" cy="3696970"/>
        </p:xfrm>
        <a:graphic>
          <a:graphicData uri="http://schemas.openxmlformats.org/presentationml/2006/ole">
            <p:oleObj spid="_x0000_s73732" name="Drawing" r:id="rId4" imgW="9288720" imgH="4046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err="1" smtClean="0">
                <a:solidFill>
                  <a:srgbClr val="003399"/>
                </a:solidFill>
                <a:latin typeface="Tahoma" pitchFamily="34" charset="0"/>
              </a:rPr>
              <a:t>Vechtproducten</a:t>
            </a:r>
            <a:r>
              <a:rPr lang="en-US" b="1" dirty="0" smtClean="0">
                <a:solidFill>
                  <a:srgbClr val="003399"/>
                </a:solidFill>
                <a:latin typeface="Tahoma" pitchFamily="34" charset="0"/>
              </a:rPr>
              <a:t> </a:t>
            </a:r>
            <a:r>
              <a:rPr lang="en-US" b="1" dirty="0" err="1" smtClean="0">
                <a:solidFill>
                  <a:srgbClr val="003399"/>
                </a:solidFill>
                <a:latin typeface="Tahoma" pitchFamily="34" charset="0"/>
              </a:rPr>
              <a:t>aan</a:t>
            </a:r>
            <a:r>
              <a:rPr lang="en-US" b="1" dirty="0" smtClean="0">
                <a:solidFill>
                  <a:srgbClr val="003399"/>
                </a:solidFill>
                <a:latin typeface="Tahoma" pitchFamily="34" charset="0"/>
              </a:rPr>
              <a:t>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a:t>
            </a:r>
            <a:r>
              <a:rPr lang="en-US" b="1" dirty="0" err="1" smtClean="0">
                <a:solidFill>
                  <a:srgbClr val="003399"/>
                </a:solidFill>
                <a:latin typeface="Tahoma" pitchFamily="34" charset="0"/>
              </a:rPr>
              <a:t>toevoegen</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74754" name="Drawing" r:id="rId3" imgW="419040" imgH="312480" progId="Presentations.Drawing.16">
              <p:embed/>
            </p:oleObj>
          </a:graphicData>
        </a:graphic>
      </p:graphicFrame>
      <p:graphicFrame>
        <p:nvGraphicFramePr>
          <p:cNvPr id="74756" name="Object 4"/>
          <p:cNvGraphicFramePr>
            <a:graphicFrameLocks noChangeAspect="1"/>
          </p:cNvGraphicFramePr>
          <p:nvPr/>
        </p:nvGraphicFramePr>
        <p:xfrm>
          <a:off x="322263" y="1758950"/>
          <a:ext cx="8494546" cy="3376930"/>
        </p:xfrm>
        <a:graphic>
          <a:graphicData uri="http://schemas.openxmlformats.org/presentationml/2006/ole">
            <p:oleObj spid="_x0000_s74756" name="Drawing" r:id="rId4" imgW="9288720" imgH="3688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err="1" smtClean="0">
                <a:solidFill>
                  <a:srgbClr val="003399"/>
                </a:solidFill>
                <a:latin typeface="Tahoma" pitchFamily="34" charset="0"/>
              </a:rPr>
              <a:t>Vechtproducten</a:t>
            </a:r>
            <a:r>
              <a:rPr lang="en-US" b="1" dirty="0" smtClean="0">
                <a:solidFill>
                  <a:srgbClr val="003399"/>
                </a:solidFill>
                <a:latin typeface="Tahoma" pitchFamily="34" charset="0"/>
              </a:rPr>
              <a:t> </a:t>
            </a:r>
            <a:r>
              <a:rPr lang="en-US" b="1" dirty="0" err="1" smtClean="0">
                <a:solidFill>
                  <a:srgbClr val="003399"/>
                </a:solidFill>
                <a:latin typeface="Tahoma" pitchFamily="34" charset="0"/>
              </a:rPr>
              <a:t>aan</a:t>
            </a:r>
            <a:r>
              <a:rPr lang="en-US" b="1" dirty="0" smtClean="0">
                <a:solidFill>
                  <a:srgbClr val="003399"/>
                </a:solidFill>
                <a:latin typeface="Tahoma" pitchFamily="34" charset="0"/>
              </a:rPr>
              <a:t>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a:t>
            </a:r>
            <a:r>
              <a:rPr lang="en-US" b="1" dirty="0" err="1" smtClean="0">
                <a:solidFill>
                  <a:srgbClr val="003399"/>
                </a:solidFill>
                <a:latin typeface="Tahoma" pitchFamily="34" charset="0"/>
              </a:rPr>
              <a:t>toevoegen</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75778" name="Drawing" r:id="rId3" imgW="419040" imgH="312480" progId="Presentations.Drawing.16">
              <p:embed/>
            </p:oleObj>
          </a:graphicData>
        </a:graphic>
      </p:graphicFrame>
      <p:graphicFrame>
        <p:nvGraphicFramePr>
          <p:cNvPr id="75780" name="Object 4"/>
          <p:cNvGraphicFramePr>
            <a:graphicFrameLocks noChangeAspect="1"/>
          </p:cNvGraphicFramePr>
          <p:nvPr/>
        </p:nvGraphicFramePr>
        <p:xfrm>
          <a:off x="322262" y="1758950"/>
          <a:ext cx="8512963" cy="3712210"/>
        </p:xfrm>
        <a:graphic>
          <a:graphicData uri="http://schemas.openxmlformats.org/presentationml/2006/ole">
            <p:oleObj spid="_x0000_s75780" name="Drawing" r:id="rId4" imgW="9288720" imgH="4046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err="1" smtClean="0">
                <a:solidFill>
                  <a:srgbClr val="003399"/>
                </a:solidFill>
                <a:latin typeface="Tahoma" pitchFamily="34" charset="0"/>
              </a:rPr>
              <a:t>Vechtproducten</a:t>
            </a:r>
            <a:r>
              <a:rPr lang="en-US" b="1" dirty="0" smtClean="0">
                <a:solidFill>
                  <a:srgbClr val="003399"/>
                </a:solidFill>
                <a:latin typeface="Tahoma" pitchFamily="34" charset="0"/>
              </a:rPr>
              <a:t> </a:t>
            </a:r>
            <a:r>
              <a:rPr lang="en-US" b="1" dirty="0" err="1" smtClean="0">
                <a:solidFill>
                  <a:srgbClr val="003399"/>
                </a:solidFill>
                <a:latin typeface="Tahoma" pitchFamily="34" charset="0"/>
              </a:rPr>
              <a:t>aan</a:t>
            </a:r>
            <a:r>
              <a:rPr lang="en-US" b="1" dirty="0" smtClean="0">
                <a:solidFill>
                  <a:srgbClr val="003399"/>
                </a:solidFill>
                <a:latin typeface="Tahoma" pitchFamily="34" charset="0"/>
              </a:rPr>
              <a:t>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a:t>
            </a:r>
            <a:r>
              <a:rPr lang="en-US" b="1" dirty="0" err="1" smtClean="0">
                <a:solidFill>
                  <a:srgbClr val="003399"/>
                </a:solidFill>
                <a:latin typeface="Tahoma" pitchFamily="34" charset="0"/>
              </a:rPr>
              <a:t>toevoegen</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76802" name="Drawing" r:id="rId3" imgW="419040" imgH="312480" progId="Presentations.Drawing.16">
              <p:embed/>
            </p:oleObj>
          </a:graphicData>
        </a:graphic>
      </p:graphicFrame>
      <p:graphicFrame>
        <p:nvGraphicFramePr>
          <p:cNvPr id="76804" name="Object 4"/>
          <p:cNvGraphicFramePr>
            <a:graphicFrameLocks noChangeAspect="1"/>
          </p:cNvGraphicFramePr>
          <p:nvPr/>
        </p:nvGraphicFramePr>
        <p:xfrm>
          <a:off x="322263" y="1758950"/>
          <a:ext cx="8516937" cy="404904"/>
        </p:xfrm>
        <a:graphic>
          <a:graphicData uri="http://schemas.openxmlformats.org/presentationml/2006/ole">
            <p:oleObj spid="_x0000_s76804" name="Drawing" r:id="rId4" imgW="9288720" imgH="434520" progId="Presentations.Drawing.18">
              <p:embed/>
            </p:oleObj>
          </a:graphicData>
        </a:graphic>
      </p:graphicFrame>
      <p:pic>
        <p:nvPicPr>
          <p:cNvPr id="76806" name="Picture 6"/>
          <p:cNvPicPr>
            <a:picLocks noChangeAspect="1" noChangeArrowheads="1"/>
          </p:cNvPicPr>
          <p:nvPr/>
        </p:nvPicPr>
        <p:blipFill>
          <a:blip r:embed="rId5"/>
          <a:srcRect/>
          <a:stretch>
            <a:fillRect/>
          </a:stretch>
        </p:blipFill>
        <p:spPr bwMode="auto">
          <a:xfrm>
            <a:off x="642303" y="2331084"/>
            <a:ext cx="8147841" cy="3780155"/>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err="1" smtClean="0">
                <a:solidFill>
                  <a:srgbClr val="003399"/>
                </a:solidFill>
                <a:latin typeface="Tahoma" pitchFamily="34" charset="0"/>
              </a:rPr>
              <a:t>Vechtproducten</a:t>
            </a:r>
            <a:r>
              <a:rPr lang="en-US" b="1" dirty="0" smtClean="0">
                <a:solidFill>
                  <a:srgbClr val="003399"/>
                </a:solidFill>
                <a:latin typeface="Tahoma" pitchFamily="34" charset="0"/>
              </a:rPr>
              <a:t> </a:t>
            </a:r>
            <a:r>
              <a:rPr lang="en-US" b="1" dirty="0" err="1" smtClean="0">
                <a:solidFill>
                  <a:srgbClr val="003399"/>
                </a:solidFill>
                <a:latin typeface="Tahoma" pitchFamily="34" charset="0"/>
              </a:rPr>
              <a:t>aan</a:t>
            </a:r>
            <a:r>
              <a:rPr lang="en-US" b="1" dirty="0" smtClean="0">
                <a:solidFill>
                  <a:srgbClr val="003399"/>
                </a:solidFill>
                <a:latin typeface="Tahoma" pitchFamily="34" charset="0"/>
              </a:rPr>
              <a:t>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a:t>
            </a:r>
            <a:r>
              <a:rPr lang="en-US" b="1" dirty="0" err="1" smtClean="0">
                <a:solidFill>
                  <a:srgbClr val="003399"/>
                </a:solidFill>
                <a:latin typeface="Tahoma" pitchFamily="34" charset="0"/>
              </a:rPr>
              <a:t>toevoegen</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77826" name="Drawing" r:id="rId3" imgW="419040" imgH="312480" progId="Presentations.Drawing.16">
              <p:embed/>
            </p:oleObj>
          </a:graphicData>
        </a:graphic>
      </p:graphicFrame>
      <p:graphicFrame>
        <p:nvGraphicFramePr>
          <p:cNvPr id="76804" name="Object 4"/>
          <p:cNvGraphicFramePr>
            <a:graphicFrameLocks noChangeAspect="1"/>
          </p:cNvGraphicFramePr>
          <p:nvPr/>
        </p:nvGraphicFramePr>
        <p:xfrm>
          <a:off x="322263" y="1758950"/>
          <a:ext cx="8516937" cy="404904"/>
        </p:xfrm>
        <a:graphic>
          <a:graphicData uri="http://schemas.openxmlformats.org/presentationml/2006/ole">
            <p:oleObj spid="_x0000_s77827" name="Drawing" r:id="rId4" imgW="9288720" imgH="434520" progId="Presentations.Drawing.18">
              <p:embed/>
            </p:oleObj>
          </a:graphicData>
        </a:graphic>
      </p:graphicFrame>
      <p:pic>
        <p:nvPicPr>
          <p:cNvPr id="77828" name="Picture 4"/>
          <p:cNvPicPr>
            <a:picLocks noChangeAspect="1" noChangeArrowheads="1"/>
          </p:cNvPicPr>
          <p:nvPr/>
        </p:nvPicPr>
        <p:blipFill>
          <a:blip r:embed="rId5"/>
          <a:srcRect/>
          <a:stretch>
            <a:fillRect/>
          </a:stretch>
        </p:blipFill>
        <p:spPr bwMode="auto">
          <a:xfrm>
            <a:off x="663893" y="2198370"/>
            <a:ext cx="8136421" cy="3562350"/>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err="1" smtClean="0">
                <a:solidFill>
                  <a:srgbClr val="003399"/>
                </a:solidFill>
                <a:latin typeface="Tahoma" pitchFamily="34" charset="0"/>
              </a:rPr>
              <a:t>Vechtproducten</a:t>
            </a:r>
            <a:r>
              <a:rPr lang="en-US" b="1" dirty="0" smtClean="0">
                <a:solidFill>
                  <a:srgbClr val="003399"/>
                </a:solidFill>
                <a:latin typeface="Tahoma" pitchFamily="34" charset="0"/>
              </a:rPr>
              <a:t> </a:t>
            </a:r>
            <a:r>
              <a:rPr lang="en-US" b="1" dirty="0" err="1" smtClean="0">
                <a:solidFill>
                  <a:srgbClr val="003399"/>
                </a:solidFill>
                <a:latin typeface="Tahoma" pitchFamily="34" charset="0"/>
              </a:rPr>
              <a:t>aan</a:t>
            </a:r>
            <a:r>
              <a:rPr lang="en-US" b="1" dirty="0" smtClean="0">
                <a:solidFill>
                  <a:srgbClr val="003399"/>
                </a:solidFill>
                <a:latin typeface="Tahoma" pitchFamily="34" charset="0"/>
              </a:rPr>
              <a:t>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a:t>
            </a:r>
            <a:r>
              <a:rPr lang="en-US" b="1" dirty="0" err="1" smtClean="0">
                <a:solidFill>
                  <a:srgbClr val="003399"/>
                </a:solidFill>
                <a:latin typeface="Tahoma" pitchFamily="34" charset="0"/>
              </a:rPr>
              <a:t>toevoegen</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78850" name="Drawing" r:id="rId3" imgW="419040" imgH="312480" progId="Presentations.Drawing.16">
              <p:embed/>
            </p:oleObj>
          </a:graphicData>
        </a:graphic>
      </p:graphicFrame>
      <p:graphicFrame>
        <p:nvGraphicFramePr>
          <p:cNvPr id="76804" name="Object 4"/>
          <p:cNvGraphicFramePr>
            <a:graphicFrameLocks noChangeAspect="1"/>
          </p:cNvGraphicFramePr>
          <p:nvPr/>
        </p:nvGraphicFramePr>
        <p:xfrm>
          <a:off x="322263" y="1758950"/>
          <a:ext cx="8516937" cy="404904"/>
        </p:xfrm>
        <a:graphic>
          <a:graphicData uri="http://schemas.openxmlformats.org/presentationml/2006/ole">
            <p:oleObj spid="_x0000_s78851" name="Drawing" r:id="rId4" imgW="9288720" imgH="434520" progId="Presentations.Drawing.18">
              <p:embed/>
            </p:oleObj>
          </a:graphicData>
        </a:graphic>
      </p:graphicFrame>
      <p:pic>
        <p:nvPicPr>
          <p:cNvPr id="10" name="Picture 9" descr="assortiment_03.jpg"/>
          <p:cNvPicPr>
            <a:picLocks noChangeAspect="1"/>
          </p:cNvPicPr>
          <p:nvPr/>
        </p:nvPicPr>
        <p:blipFill>
          <a:blip r:embed="rId5" cstate="print"/>
          <a:stretch>
            <a:fillRect/>
          </a:stretch>
        </p:blipFill>
        <p:spPr>
          <a:xfrm>
            <a:off x="1268349" y="2235708"/>
            <a:ext cx="6656452" cy="3846960"/>
          </a:xfrm>
          <a:prstGeom prst="rect">
            <a:avLst/>
          </a:prstGeom>
        </p:spPr>
      </p:pic>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err="1" smtClean="0">
                <a:solidFill>
                  <a:srgbClr val="003399"/>
                </a:solidFill>
                <a:latin typeface="Tahoma" pitchFamily="34" charset="0"/>
              </a:rPr>
              <a:t>Vechtproducten</a:t>
            </a:r>
            <a:r>
              <a:rPr lang="en-US" b="1" dirty="0" smtClean="0">
                <a:solidFill>
                  <a:srgbClr val="003399"/>
                </a:solidFill>
                <a:latin typeface="Tahoma" pitchFamily="34" charset="0"/>
              </a:rPr>
              <a:t> </a:t>
            </a:r>
            <a:r>
              <a:rPr lang="en-US" b="1" dirty="0" err="1" smtClean="0">
                <a:solidFill>
                  <a:srgbClr val="003399"/>
                </a:solidFill>
                <a:latin typeface="Tahoma" pitchFamily="34" charset="0"/>
              </a:rPr>
              <a:t>aan</a:t>
            </a:r>
            <a:r>
              <a:rPr lang="en-US" b="1" dirty="0" smtClean="0">
                <a:solidFill>
                  <a:srgbClr val="003399"/>
                </a:solidFill>
                <a:latin typeface="Tahoma" pitchFamily="34" charset="0"/>
              </a:rPr>
              <a:t>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a:t>
            </a:r>
            <a:r>
              <a:rPr lang="en-US" b="1" dirty="0" err="1" smtClean="0">
                <a:solidFill>
                  <a:srgbClr val="003399"/>
                </a:solidFill>
                <a:latin typeface="Tahoma" pitchFamily="34" charset="0"/>
              </a:rPr>
              <a:t>toevoegen</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79874" name="Drawing" r:id="rId3" imgW="419040" imgH="312480" progId="Presentations.Drawing.16">
              <p:embed/>
            </p:oleObj>
          </a:graphicData>
        </a:graphic>
      </p:graphicFrame>
      <p:graphicFrame>
        <p:nvGraphicFramePr>
          <p:cNvPr id="79876" name="Object 4"/>
          <p:cNvGraphicFramePr>
            <a:graphicFrameLocks noChangeAspect="1"/>
          </p:cNvGraphicFramePr>
          <p:nvPr/>
        </p:nvGraphicFramePr>
        <p:xfrm>
          <a:off x="322263" y="1758950"/>
          <a:ext cx="8527878" cy="4382770"/>
        </p:xfrm>
        <a:graphic>
          <a:graphicData uri="http://schemas.openxmlformats.org/presentationml/2006/ole">
            <p:oleObj spid="_x0000_s79876" name="Drawing" r:id="rId4" imgW="9288720" imgH="4770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err="1" smtClean="0">
                <a:solidFill>
                  <a:srgbClr val="003399"/>
                </a:solidFill>
                <a:latin typeface="Tahoma" pitchFamily="34" charset="0"/>
              </a:rPr>
              <a:t>Vechtproducten</a:t>
            </a:r>
            <a:r>
              <a:rPr lang="en-US" b="1" dirty="0" smtClean="0">
                <a:solidFill>
                  <a:srgbClr val="003399"/>
                </a:solidFill>
                <a:latin typeface="Tahoma" pitchFamily="34" charset="0"/>
              </a:rPr>
              <a:t> </a:t>
            </a:r>
            <a:r>
              <a:rPr lang="en-US" b="1" dirty="0" err="1" smtClean="0">
                <a:solidFill>
                  <a:srgbClr val="003399"/>
                </a:solidFill>
                <a:latin typeface="Tahoma" pitchFamily="34" charset="0"/>
              </a:rPr>
              <a:t>aan</a:t>
            </a:r>
            <a:r>
              <a:rPr lang="en-US" b="1" dirty="0" smtClean="0">
                <a:solidFill>
                  <a:srgbClr val="003399"/>
                </a:solidFill>
                <a:latin typeface="Tahoma" pitchFamily="34" charset="0"/>
              </a:rPr>
              <a:t>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a:t>
            </a:r>
            <a:r>
              <a:rPr lang="en-US" b="1" dirty="0" err="1" smtClean="0">
                <a:solidFill>
                  <a:srgbClr val="003399"/>
                </a:solidFill>
                <a:latin typeface="Tahoma" pitchFamily="34" charset="0"/>
              </a:rPr>
              <a:t>toevoegen</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80898" name="Drawing" r:id="rId3" imgW="419040" imgH="312480" progId="Presentations.Drawing.16">
              <p:embed/>
            </p:oleObj>
          </a:graphicData>
        </a:graphic>
      </p:graphicFrame>
      <p:graphicFrame>
        <p:nvGraphicFramePr>
          <p:cNvPr id="80900" name="Object 4"/>
          <p:cNvGraphicFramePr>
            <a:graphicFrameLocks noChangeAspect="1"/>
          </p:cNvGraphicFramePr>
          <p:nvPr/>
        </p:nvGraphicFramePr>
        <p:xfrm>
          <a:off x="322263" y="1758950"/>
          <a:ext cx="8588058" cy="3454948"/>
        </p:xfrm>
        <a:graphic>
          <a:graphicData uri="http://schemas.openxmlformats.org/presentationml/2006/ole">
            <p:oleObj spid="_x0000_s80900" name="Drawing" r:id="rId4" imgW="8847000" imgH="35586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pic>
        <p:nvPicPr>
          <p:cNvPr id="4" name="Picture 3" descr="page_omnichannel_07_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Meer </a:t>
            </a:r>
            <a:r>
              <a:rPr lang="en-US" b="1" dirty="0" err="1" smtClean="0">
                <a:solidFill>
                  <a:srgbClr val="003399"/>
                </a:solidFill>
                <a:latin typeface="Tahoma" pitchFamily="34" charset="0"/>
              </a:rPr>
              <a:t>keuzemogelijkheden</a:t>
            </a:r>
            <a:r>
              <a:rPr lang="en-US" b="1" dirty="0" smtClean="0">
                <a:solidFill>
                  <a:srgbClr val="003399"/>
                </a:solidFill>
                <a:latin typeface="Tahoma" pitchFamily="34" charset="0"/>
              </a:rPr>
              <a:t> </a:t>
            </a:r>
            <a:r>
              <a:rPr lang="en-US" b="1" dirty="0" err="1" smtClean="0">
                <a:solidFill>
                  <a:srgbClr val="003399"/>
                </a:solidFill>
                <a:latin typeface="Tahoma" pitchFamily="34" charset="0"/>
              </a:rPr>
              <a:t>voor</a:t>
            </a:r>
            <a:r>
              <a:rPr lang="en-US" b="1" dirty="0" smtClean="0">
                <a:solidFill>
                  <a:srgbClr val="003399"/>
                </a:solidFill>
                <a:latin typeface="Tahoma" pitchFamily="34" charset="0"/>
              </a:rPr>
              <a:t> </a:t>
            </a:r>
            <a:r>
              <a:rPr lang="en-US" b="1" dirty="0" err="1" smtClean="0">
                <a:solidFill>
                  <a:srgbClr val="003399"/>
                </a:solidFill>
                <a:latin typeface="Tahoma" pitchFamily="34" charset="0"/>
              </a:rPr>
              <a:t>doelgroep</a:t>
            </a:r>
            <a:r>
              <a:rPr lang="en-US" b="1" dirty="0" smtClean="0">
                <a:solidFill>
                  <a:srgbClr val="003399"/>
                </a:solidFill>
                <a:latin typeface="Tahoma" pitchFamily="34" charset="0"/>
              </a:rPr>
              <a:t>?</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81922" name="Drawing" r:id="rId3" imgW="419040" imgH="312480" progId="Presentations.Drawing.16">
              <p:embed/>
            </p:oleObj>
          </a:graphicData>
        </a:graphic>
      </p:graphicFrame>
      <p:graphicFrame>
        <p:nvGraphicFramePr>
          <p:cNvPr id="81924" name="Object 4"/>
          <p:cNvGraphicFramePr>
            <a:graphicFrameLocks noChangeAspect="1"/>
          </p:cNvGraphicFramePr>
          <p:nvPr/>
        </p:nvGraphicFramePr>
        <p:xfrm>
          <a:off x="322262" y="1758950"/>
          <a:ext cx="8545087" cy="3712210"/>
        </p:xfrm>
        <a:graphic>
          <a:graphicData uri="http://schemas.openxmlformats.org/presentationml/2006/ole">
            <p:oleObj spid="_x0000_s81924" name="Drawing" r:id="rId4" imgW="9288720" imgH="4030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pic>
        <p:nvPicPr>
          <p:cNvPr id="4" name="Picture 3" descr="page_omnichannel_07_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Meer </a:t>
            </a:r>
            <a:r>
              <a:rPr lang="en-US" b="1" dirty="0" err="1" smtClean="0">
                <a:solidFill>
                  <a:srgbClr val="003399"/>
                </a:solidFill>
                <a:latin typeface="Tahoma" pitchFamily="34" charset="0"/>
              </a:rPr>
              <a:t>keuzemogelijkheden</a:t>
            </a:r>
            <a:r>
              <a:rPr lang="en-US" b="1" dirty="0" smtClean="0">
                <a:solidFill>
                  <a:srgbClr val="003399"/>
                </a:solidFill>
                <a:latin typeface="Tahoma" pitchFamily="34" charset="0"/>
              </a:rPr>
              <a:t> </a:t>
            </a:r>
            <a:r>
              <a:rPr lang="en-US" b="1" dirty="0" err="1" smtClean="0">
                <a:solidFill>
                  <a:srgbClr val="003399"/>
                </a:solidFill>
                <a:latin typeface="Tahoma" pitchFamily="34" charset="0"/>
              </a:rPr>
              <a:t>voor</a:t>
            </a:r>
            <a:r>
              <a:rPr lang="en-US" b="1" dirty="0" smtClean="0">
                <a:solidFill>
                  <a:srgbClr val="003399"/>
                </a:solidFill>
                <a:latin typeface="Tahoma" pitchFamily="34" charset="0"/>
              </a:rPr>
              <a:t> </a:t>
            </a:r>
            <a:r>
              <a:rPr lang="en-US" b="1" dirty="0" err="1" smtClean="0">
                <a:solidFill>
                  <a:srgbClr val="003399"/>
                </a:solidFill>
                <a:latin typeface="Tahoma" pitchFamily="34" charset="0"/>
              </a:rPr>
              <a:t>doelgroep</a:t>
            </a:r>
            <a:r>
              <a:rPr lang="en-US" b="1" dirty="0" smtClean="0">
                <a:solidFill>
                  <a:srgbClr val="003399"/>
                </a:solidFill>
                <a:latin typeface="Tahoma" pitchFamily="34" charset="0"/>
              </a:rPr>
              <a:t>?</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82946" name="Drawing" r:id="rId3" imgW="419040" imgH="312480" progId="Presentations.Drawing.16">
              <p:embed/>
            </p:oleObj>
          </a:graphicData>
        </a:graphic>
      </p:graphicFrame>
      <p:graphicFrame>
        <p:nvGraphicFramePr>
          <p:cNvPr id="82948" name="Object 4"/>
          <p:cNvGraphicFramePr>
            <a:graphicFrameLocks noChangeAspect="1"/>
          </p:cNvGraphicFramePr>
          <p:nvPr/>
        </p:nvGraphicFramePr>
        <p:xfrm>
          <a:off x="322263" y="1758950"/>
          <a:ext cx="8547417" cy="406353"/>
        </p:xfrm>
        <a:graphic>
          <a:graphicData uri="http://schemas.openxmlformats.org/presentationml/2006/ole">
            <p:oleObj spid="_x0000_s82948" name="Drawing" r:id="rId4" imgW="9288720" imgH="434520" progId="Presentations.Drawing.18">
              <p:embed/>
            </p:oleObj>
          </a:graphicData>
        </a:graphic>
      </p:graphicFrame>
      <p:pic>
        <p:nvPicPr>
          <p:cNvPr id="82950" name="Picture 6"/>
          <p:cNvPicPr>
            <a:picLocks noChangeAspect="1" noChangeArrowheads="1"/>
          </p:cNvPicPr>
          <p:nvPr/>
        </p:nvPicPr>
        <p:blipFill>
          <a:blip r:embed="rId5"/>
          <a:srcRect/>
          <a:stretch>
            <a:fillRect/>
          </a:stretch>
        </p:blipFill>
        <p:spPr bwMode="auto">
          <a:xfrm>
            <a:off x="694373" y="2218373"/>
            <a:ext cx="7809547" cy="3961415"/>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Meer </a:t>
            </a:r>
            <a:r>
              <a:rPr lang="en-US" b="1" dirty="0" err="1" smtClean="0">
                <a:solidFill>
                  <a:srgbClr val="003399"/>
                </a:solidFill>
                <a:latin typeface="Tahoma" pitchFamily="34" charset="0"/>
              </a:rPr>
              <a:t>keuzemogelijkheden</a:t>
            </a:r>
            <a:r>
              <a:rPr lang="en-US" b="1" dirty="0" smtClean="0">
                <a:solidFill>
                  <a:srgbClr val="003399"/>
                </a:solidFill>
                <a:latin typeface="Tahoma" pitchFamily="34" charset="0"/>
              </a:rPr>
              <a:t> </a:t>
            </a:r>
            <a:r>
              <a:rPr lang="en-US" b="1" dirty="0" err="1" smtClean="0">
                <a:solidFill>
                  <a:srgbClr val="003399"/>
                </a:solidFill>
                <a:latin typeface="Tahoma" pitchFamily="34" charset="0"/>
              </a:rPr>
              <a:t>voor</a:t>
            </a:r>
            <a:r>
              <a:rPr lang="en-US" b="1" dirty="0" smtClean="0">
                <a:solidFill>
                  <a:srgbClr val="003399"/>
                </a:solidFill>
                <a:latin typeface="Tahoma" pitchFamily="34" charset="0"/>
              </a:rPr>
              <a:t> </a:t>
            </a:r>
            <a:r>
              <a:rPr lang="en-US" b="1" dirty="0" err="1" smtClean="0">
                <a:solidFill>
                  <a:srgbClr val="003399"/>
                </a:solidFill>
                <a:latin typeface="Tahoma" pitchFamily="34" charset="0"/>
              </a:rPr>
              <a:t>doelgroep</a:t>
            </a:r>
            <a:r>
              <a:rPr lang="en-US" b="1" dirty="0" smtClean="0">
                <a:solidFill>
                  <a:srgbClr val="003399"/>
                </a:solidFill>
                <a:latin typeface="Tahoma" pitchFamily="34" charset="0"/>
              </a:rPr>
              <a:t>?</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83970" name="Drawing" r:id="rId3" imgW="419040" imgH="312480" progId="Presentations.Drawing.16">
              <p:embed/>
            </p:oleObj>
          </a:graphicData>
        </a:graphic>
      </p:graphicFrame>
      <p:graphicFrame>
        <p:nvGraphicFramePr>
          <p:cNvPr id="83973" name="Object 5"/>
          <p:cNvGraphicFramePr>
            <a:graphicFrameLocks noChangeAspect="1"/>
          </p:cNvGraphicFramePr>
          <p:nvPr/>
        </p:nvGraphicFramePr>
        <p:xfrm>
          <a:off x="322263" y="1758950"/>
          <a:ext cx="8532812" cy="1063625"/>
        </p:xfrm>
        <a:graphic>
          <a:graphicData uri="http://schemas.openxmlformats.org/presentationml/2006/ole">
            <p:oleObj spid="_x0000_s83973" name="Drawing" r:id="rId4" imgW="9288720" imgH="1150560" progId="Presentations.Drawing.18">
              <p:embed/>
            </p:oleObj>
          </a:graphicData>
        </a:graphic>
      </p:graphicFrame>
      <p:pic>
        <p:nvPicPr>
          <p:cNvPr id="83975" name="Picture 7"/>
          <p:cNvPicPr>
            <a:picLocks noChangeAspect="1" noChangeArrowheads="1"/>
          </p:cNvPicPr>
          <p:nvPr/>
        </p:nvPicPr>
        <p:blipFill>
          <a:blip r:embed="rId5"/>
          <a:srcRect/>
          <a:stretch>
            <a:fillRect/>
          </a:stretch>
        </p:blipFill>
        <p:spPr bwMode="auto">
          <a:xfrm>
            <a:off x="3794760" y="2968540"/>
            <a:ext cx="3897630" cy="3367490"/>
          </a:xfrm>
          <a:prstGeom prst="rect">
            <a:avLst/>
          </a:prstGeom>
          <a:noFill/>
          <a:ln w="9525">
            <a:noFill/>
            <a:miter lim="800000"/>
            <a:headEnd/>
            <a:tailEnd/>
          </a:ln>
          <a:effectLst/>
        </p:spPr>
      </p:pic>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Meer </a:t>
            </a:r>
            <a:r>
              <a:rPr lang="en-US" b="1" dirty="0" err="1" smtClean="0">
                <a:solidFill>
                  <a:srgbClr val="003399"/>
                </a:solidFill>
                <a:latin typeface="Tahoma" pitchFamily="34" charset="0"/>
              </a:rPr>
              <a:t>keuzemogelijkheden</a:t>
            </a:r>
            <a:r>
              <a:rPr lang="en-US" b="1" dirty="0" smtClean="0">
                <a:solidFill>
                  <a:srgbClr val="003399"/>
                </a:solidFill>
                <a:latin typeface="Tahoma" pitchFamily="34" charset="0"/>
              </a:rPr>
              <a:t> </a:t>
            </a:r>
            <a:r>
              <a:rPr lang="en-US" b="1" dirty="0" err="1" smtClean="0">
                <a:solidFill>
                  <a:srgbClr val="003399"/>
                </a:solidFill>
                <a:latin typeface="Tahoma" pitchFamily="34" charset="0"/>
              </a:rPr>
              <a:t>voor</a:t>
            </a:r>
            <a:r>
              <a:rPr lang="en-US" b="1" dirty="0" smtClean="0">
                <a:solidFill>
                  <a:srgbClr val="003399"/>
                </a:solidFill>
                <a:latin typeface="Tahoma" pitchFamily="34" charset="0"/>
              </a:rPr>
              <a:t> </a:t>
            </a:r>
            <a:r>
              <a:rPr lang="en-US" b="1" dirty="0" err="1" smtClean="0">
                <a:solidFill>
                  <a:srgbClr val="003399"/>
                </a:solidFill>
                <a:latin typeface="Tahoma" pitchFamily="34" charset="0"/>
              </a:rPr>
              <a:t>doelgroep</a:t>
            </a:r>
            <a:r>
              <a:rPr lang="en-US" b="1" dirty="0" smtClean="0">
                <a:solidFill>
                  <a:srgbClr val="003399"/>
                </a:solidFill>
                <a:latin typeface="Tahoma" pitchFamily="34" charset="0"/>
              </a:rPr>
              <a:t>?</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84994" name="Drawing" r:id="rId3" imgW="419040" imgH="312480" progId="Presentations.Drawing.16">
              <p:embed/>
            </p:oleObj>
          </a:graphicData>
        </a:graphic>
      </p:graphicFrame>
      <p:graphicFrame>
        <p:nvGraphicFramePr>
          <p:cNvPr id="84996" name="Object 4"/>
          <p:cNvGraphicFramePr>
            <a:graphicFrameLocks noChangeAspect="1"/>
          </p:cNvGraphicFramePr>
          <p:nvPr/>
        </p:nvGraphicFramePr>
        <p:xfrm>
          <a:off x="322263" y="1758949"/>
          <a:ext cx="8532177" cy="4384979"/>
        </p:xfrm>
        <a:graphic>
          <a:graphicData uri="http://schemas.openxmlformats.org/presentationml/2006/ole">
            <p:oleObj spid="_x0000_s84996" name="Drawing" r:id="rId4" imgW="9288720" imgH="4770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Meer </a:t>
            </a:r>
            <a:r>
              <a:rPr lang="en-US" b="1" dirty="0" err="1" smtClean="0">
                <a:solidFill>
                  <a:srgbClr val="003399"/>
                </a:solidFill>
                <a:latin typeface="Tahoma" pitchFamily="34" charset="0"/>
              </a:rPr>
              <a:t>keuzemogelijkheden</a:t>
            </a:r>
            <a:r>
              <a:rPr lang="en-US" b="1" dirty="0" smtClean="0">
                <a:solidFill>
                  <a:srgbClr val="003399"/>
                </a:solidFill>
                <a:latin typeface="Tahoma" pitchFamily="34" charset="0"/>
              </a:rPr>
              <a:t> </a:t>
            </a:r>
            <a:r>
              <a:rPr lang="en-US" b="1" dirty="0" err="1" smtClean="0">
                <a:solidFill>
                  <a:srgbClr val="003399"/>
                </a:solidFill>
                <a:latin typeface="Tahoma" pitchFamily="34" charset="0"/>
              </a:rPr>
              <a:t>voor</a:t>
            </a:r>
            <a:r>
              <a:rPr lang="en-US" b="1" dirty="0" smtClean="0">
                <a:solidFill>
                  <a:srgbClr val="003399"/>
                </a:solidFill>
                <a:latin typeface="Tahoma" pitchFamily="34" charset="0"/>
              </a:rPr>
              <a:t> </a:t>
            </a:r>
            <a:r>
              <a:rPr lang="en-US" b="1" dirty="0" err="1" smtClean="0">
                <a:solidFill>
                  <a:srgbClr val="003399"/>
                </a:solidFill>
                <a:latin typeface="Tahoma" pitchFamily="34" charset="0"/>
              </a:rPr>
              <a:t>doelgroep</a:t>
            </a:r>
            <a:r>
              <a:rPr lang="en-US" b="1" dirty="0" smtClean="0">
                <a:solidFill>
                  <a:srgbClr val="003399"/>
                </a:solidFill>
                <a:latin typeface="Tahoma" pitchFamily="34" charset="0"/>
              </a:rPr>
              <a:t>?</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86018" name="Drawing" r:id="rId3" imgW="419040" imgH="312480" progId="Presentations.Drawing.16">
              <p:embed/>
            </p:oleObj>
          </a:graphicData>
        </a:graphic>
      </p:graphicFrame>
      <p:graphicFrame>
        <p:nvGraphicFramePr>
          <p:cNvPr id="86020" name="Object 4"/>
          <p:cNvGraphicFramePr>
            <a:graphicFrameLocks noChangeAspect="1"/>
          </p:cNvGraphicFramePr>
          <p:nvPr/>
        </p:nvGraphicFramePr>
        <p:xfrm>
          <a:off x="322263" y="1758950"/>
          <a:ext cx="8528390" cy="4047490"/>
        </p:xfrm>
        <a:graphic>
          <a:graphicData uri="http://schemas.openxmlformats.org/presentationml/2006/ole">
            <p:oleObj spid="_x0000_s86020" name="Drawing" r:id="rId4" imgW="9288720" imgH="4404240" progId="Presentations.Drawing.18">
              <p:embed/>
            </p:oleObj>
          </a:graphicData>
        </a:graphic>
      </p:graphicFrame>
      <p:graphicFrame>
        <p:nvGraphicFramePr>
          <p:cNvPr id="86021" name="Object 5"/>
          <p:cNvGraphicFramePr>
            <a:graphicFrameLocks noChangeAspect="1"/>
          </p:cNvGraphicFramePr>
          <p:nvPr/>
        </p:nvGraphicFramePr>
        <p:xfrm>
          <a:off x="5733633" y="3607435"/>
          <a:ext cx="2709327" cy="2627697"/>
        </p:xfrm>
        <a:graphic>
          <a:graphicData uri="http://schemas.openxmlformats.org/presentationml/2006/ole">
            <p:oleObj spid="_x0000_s86021" name="Drawing" r:id="rId5" imgW="3056027" imgH="2964563"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Meer </a:t>
            </a:r>
            <a:r>
              <a:rPr lang="en-US" b="1" dirty="0" err="1" smtClean="0">
                <a:solidFill>
                  <a:srgbClr val="003399"/>
                </a:solidFill>
                <a:latin typeface="Tahoma" pitchFamily="34" charset="0"/>
              </a:rPr>
              <a:t>keuzemogelijkheden</a:t>
            </a:r>
            <a:r>
              <a:rPr lang="en-US" b="1" dirty="0" smtClean="0">
                <a:solidFill>
                  <a:srgbClr val="003399"/>
                </a:solidFill>
                <a:latin typeface="Tahoma" pitchFamily="34" charset="0"/>
              </a:rPr>
              <a:t> </a:t>
            </a:r>
            <a:r>
              <a:rPr lang="en-US" b="1" dirty="0" err="1" smtClean="0">
                <a:solidFill>
                  <a:srgbClr val="003399"/>
                </a:solidFill>
                <a:latin typeface="Tahoma" pitchFamily="34" charset="0"/>
              </a:rPr>
              <a:t>voor</a:t>
            </a:r>
            <a:r>
              <a:rPr lang="en-US" b="1" dirty="0" smtClean="0">
                <a:solidFill>
                  <a:srgbClr val="003399"/>
                </a:solidFill>
                <a:latin typeface="Tahoma" pitchFamily="34" charset="0"/>
              </a:rPr>
              <a:t> </a:t>
            </a:r>
            <a:r>
              <a:rPr lang="en-US" b="1" dirty="0" err="1" smtClean="0">
                <a:solidFill>
                  <a:srgbClr val="003399"/>
                </a:solidFill>
                <a:latin typeface="Tahoma" pitchFamily="34" charset="0"/>
              </a:rPr>
              <a:t>doelgroep</a:t>
            </a:r>
            <a:r>
              <a:rPr lang="en-US" b="1" dirty="0" smtClean="0">
                <a:solidFill>
                  <a:srgbClr val="003399"/>
                </a:solidFill>
                <a:latin typeface="Tahoma" pitchFamily="34" charset="0"/>
              </a:rPr>
              <a:t>?</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87042" name="Drawing" r:id="rId3" imgW="419040" imgH="312480" progId="Presentations.Drawing.16">
              <p:embed/>
            </p:oleObj>
          </a:graphicData>
        </a:graphic>
      </p:graphicFrame>
      <p:graphicFrame>
        <p:nvGraphicFramePr>
          <p:cNvPr id="87045" name="Object 5"/>
          <p:cNvGraphicFramePr>
            <a:graphicFrameLocks noChangeAspect="1"/>
          </p:cNvGraphicFramePr>
          <p:nvPr/>
        </p:nvGraphicFramePr>
        <p:xfrm>
          <a:off x="322263" y="1758950"/>
          <a:ext cx="8501698" cy="4369315"/>
        </p:xfrm>
        <a:graphic>
          <a:graphicData uri="http://schemas.openxmlformats.org/presentationml/2006/ole">
            <p:oleObj spid="_x0000_s87045" name="Drawing" r:id="rId4" imgW="9288720" imgH="4770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Meer </a:t>
            </a:r>
            <a:r>
              <a:rPr lang="en-US" b="1" dirty="0" err="1" smtClean="0">
                <a:solidFill>
                  <a:srgbClr val="003399"/>
                </a:solidFill>
                <a:latin typeface="Tahoma" pitchFamily="34" charset="0"/>
              </a:rPr>
              <a:t>keuzemogelijkheden</a:t>
            </a:r>
            <a:r>
              <a:rPr lang="en-US" b="1" dirty="0" smtClean="0">
                <a:solidFill>
                  <a:srgbClr val="003399"/>
                </a:solidFill>
                <a:latin typeface="Tahoma" pitchFamily="34" charset="0"/>
              </a:rPr>
              <a:t> </a:t>
            </a:r>
            <a:r>
              <a:rPr lang="en-US" b="1" dirty="0" err="1" smtClean="0">
                <a:solidFill>
                  <a:srgbClr val="003399"/>
                </a:solidFill>
                <a:latin typeface="Tahoma" pitchFamily="34" charset="0"/>
              </a:rPr>
              <a:t>voor</a:t>
            </a:r>
            <a:r>
              <a:rPr lang="en-US" b="1" dirty="0" smtClean="0">
                <a:solidFill>
                  <a:srgbClr val="003399"/>
                </a:solidFill>
                <a:latin typeface="Tahoma" pitchFamily="34" charset="0"/>
              </a:rPr>
              <a:t> </a:t>
            </a:r>
            <a:r>
              <a:rPr lang="en-US" b="1" dirty="0" err="1" smtClean="0">
                <a:solidFill>
                  <a:srgbClr val="003399"/>
                </a:solidFill>
                <a:latin typeface="Tahoma" pitchFamily="34" charset="0"/>
              </a:rPr>
              <a:t>doelgroep</a:t>
            </a:r>
            <a:r>
              <a:rPr lang="en-US" b="1" dirty="0" smtClean="0">
                <a:solidFill>
                  <a:srgbClr val="003399"/>
                </a:solidFill>
                <a:latin typeface="Tahoma" pitchFamily="34" charset="0"/>
              </a:rPr>
              <a:t>?</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88066" name="Drawing" r:id="rId3" imgW="419040" imgH="312480" progId="Presentations.Drawing.16">
              <p:embed/>
            </p:oleObj>
          </a:graphicData>
        </a:graphic>
      </p:graphicFrame>
      <p:graphicFrame>
        <p:nvGraphicFramePr>
          <p:cNvPr id="88068" name="Object 4"/>
          <p:cNvGraphicFramePr>
            <a:graphicFrameLocks noChangeAspect="1"/>
          </p:cNvGraphicFramePr>
          <p:nvPr/>
        </p:nvGraphicFramePr>
        <p:xfrm>
          <a:off x="322263" y="1758950"/>
          <a:ext cx="8528390" cy="4047490"/>
        </p:xfrm>
        <a:graphic>
          <a:graphicData uri="http://schemas.openxmlformats.org/presentationml/2006/ole">
            <p:oleObj spid="_x0000_s88068" name="Drawing" r:id="rId4" imgW="9288720" imgH="44042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Meer </a:t>
            </a:r>
            <a:r>
              <a:rPr lang="en-US" b="1" dirty="0" err="1" smtClean="0">
                <a:solidFill>
                  <a:srgbClr val="003399"/>
                </a:solidFill>
                <a:latin typeface="Tahoma" pitchFamily="34" charset="0"/>
              </a:rPr>
              <a:t>keuzemogelijkheden</a:t>
            </a:r>
            <a:r>
              <a:rPr lang="en-US" b="1" dirty="0" smtClean="0">
                <a:solidFill>
                  <a:srgbClr val="003399"/>
                </a:solidFill>
                <a:latin typeface="Tahoma" pitchFamily="34" charset="0"/>
              </a:rPr>
              <a:t> </a:t>
            </a:r>
            <a:r>
              <a:rPr lang="en-US" b="1" dirty="0" err="1" smtClean="0">
                <a:solidFill>
                  <a:srgbClr val="003399"/>
                </a:solidFill>
                <a:latin typeface="Tahoma" pitchFamily="34" charset="0"/>
              </a:rPr>
              <a:t>voor</a:t>
            </a:r>
            <a:r>
              <a:rPr lang="en-US" b="1" dirty="0" smtClean="0">
                <a:solidFill>
                  <a:srgbClr val="003399"/>
                </a:solidFill>
                <a:latin typeface="Tahoma" pitchFamily="34" charset="0"/>
              </a:rPr>
              <a:t> </a:t>
            </a:r>
            <a:r>
              <a:rPr lang="en-US" b="1" dirty="0" err="1" smtClean="0">
                <a:solidFill>
                  <a:srgbClr val="003399"/>
                </a:solidFill>
                <a:latin typeface="Tahoma" pitchFamily="34" charset="0"/>
              </a:rPr>
              <a:t>doelgroep</a:t>
            </a:r>
            <a:r>
              <a:rPr lang="en-US" b="1" dirty="0" smtClean="0">
                <a:solidFill>
                  <a:srgbClr val="003399"/>
                </a:solidFill>
                <a:latin typeface="Tahoma" pitchFamily="34" charset="0"/>
              </a:rPr>
              <a:t>?</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89090" name="Drawing" r:id="rId3" imgW="419040" imgH="312480" progId="Presentations.Drawing.16">
              <p:embed/>
            </p:oleObj>
          </a:graphicData>
        </a:graphic>
      </p:graphicFrame>
      <p:graphicFrame>
        <p:nvGraphicFramePr>
          <p:cNvPr id="89092" name="Object 4"/>
          <p:cNvGraphicFramePr>
            <a:graphicFrameLocks noChangeAspect="1"/>
          </p:cNvGraphicFramePr>
          <p:nvPr/>
        </p:nvGraphicFramePr>
        <p:xfrm>
          <a:off x="322263" y="1758950"/>
          <a:ext cx="8527878" cy="4382770"/>
        </p:xfrm>
        <a:graphic>
          <a:graphicData uri="http://schemas.openxmlformats.org/presentationml/2006/ole">
            <p:oleObj spid="_x0000_s89092" name="Drawing" r:id="rId4" imgW="9288720" imgH="4770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pic>
        <p:nvPicPr>
          <p:cNvPr id="5" name="Picture 4" descr="page_omnichannel_07_4.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Het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in de </a:t>
            </a:r>
            <a:r>
              <a:rPr lang="en-US" b="1" dirty="0" err="1" smtClean="0">
                <a:solidFill>
                  <a:srgbClr val="003399"/>
                </a:solidFill>
                <a:latin typeface="Tahoma" pitchFamily="34" charset="0"/>
              </a:rPr>
              <a:t>fysieke</a:t>
            </a:r>
            <a:r>
              <a:rPr lang="en-US" b="1" dirty="0" smtClean="0">
                <a:solidFill>
                  <a:srgbClr val="003399"/>
                </a:solidFill>
                <a:latin typeface="Tahoma" pitchFamily="34" charset="0"/>
              </a:rPr>
              <a:t> </a:t>
            </a:r>
            <a:r>
              <a:rPr lang="en-US" b="1" dirty="0" err="1" smtClean="0">
                <a:solidFill>
                  <a:srgbClr val="003399"/>
                </a:solidFill>
                <a:latin typeface="Tahoma" pitchFamily="34" charset="0"/>
              </a:rPr>
              <a:t>winkel</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90114" name="Drawing" r:id="rId3" imgW="419040" imgH="312480" progId="Presentations.Drawing.16">
              <p:embed/>
            </p:oleObj>
          </a:graphicData>
        </a:graphic>
      </p:graphicFrame>
      <p:graphicFrame>
        <p:nvGraphicFramePr>
          <p:cNvPr id="90117" name="Object 5"/>
          <p:cNvGraphicFramePr>
            <a:graphicFrameLocks noChangeAspect="1"/>
          </p:cNvGraphicFramePr>
          <p:nvPr/>
        </p:nvGraphicFramePr>
        <p:xfrm>
          <a:off x="322263" y="1758950"/>
          <a:ext cx="8575312" cy="4062730"/>
        </p:xfrm>
        <a:graphic>
          <a:graphicData uri="http://schemas.openxmlformats.org/presentationml/2006/ole">
            <p:oleObj spid="_x0000_s90117" name="Drawing" r:id="rId4" imgW="9288720" imgH="4396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Het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in de </a:t>
            </a:r>
            <a:r>
              <a:rPr lang="en-US" b="1" dirty="0" err="1" smtClean="0">
                <a:solidFill>
                  <a:srgbClr val="003399"/>
                </a:solidFill>
                <a:latin typeface="Tahoma" pitchFamily="34" charset="0"/>
              </a:rPr>
              <a:t>fysieke</a:t>
            </a:r>
            <a:r>
              <a:rPr lang="en-US" b="1" dirty="0" smtClean="0">
                <a:solidFill>
                  <a:srgbClr val="003399"/>
                </a:solidFill>
                <a:latin typeface="Tahoma" pitchFamily="34" charset="0"/>
              </a:rPr>
              <a:t> </a:t>
            </a:r>
            <a:r>
              <a:rPr lang="en-US" b="1" dirty="0" err="1" smtClean="0">
                <a:solidFill>
                  <a:srgbClr val="003399"/>
                </a:solidFill>
                <a:latin typeface="Tahoma" pitchFamily="34" charset="0"/>
              </a:rPr>
              <a:t>winkel</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91138" name="Drawing" r:id="rId3" imgW="419040" imgH="312480" progId="Presentations.Drawing.16">
              <p:embed/>
            </p:oleObj>
          </a:graphicData>
        </a:graphic>
      </p:graphicFrame>
      <p:graphicFrame>
        <p:nvGraphicFramePr>
          <p:cNvPr id="91140" name="Object 4"/>
          <p:cNvGraphicFramePr>
            <a:graphicFrameLocks noChangeAspect="1"/>
          </p:cNvGraphicFramePr>
          <p:nvPr/>
        </p:nvGraphicFramePr>
        <p:xfrm>
          <a:off x="322263" y="1758950"/>
          <a:ext cx="8528390" cy="4047490"/>
        </p:xfrm>
        <a:graphic>
          <a:graphicData uri="http://schemas.openxmlformats.org/presentationml/2006/ole">
            <p:oleObj spid="_x0000_s91140" name="Drawing" r:id="rId4" imgW="9288720" imgH="44042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Overlap </a:t>
            </a:r>
            <a:r>
              <a:rPr lang="en-US" b="1" dirty="0" err="1" smtClean="0">
                <a:solidFill>
                  <a:srgbClr val="003399"/>
                </a:solidFill>
                <a:latin typeface="Tahoma" pitchFamily="34" charset="0"/>
              </a:rPr>
              <a:t>vermijden</a:t>
            </a:r>
            <a:r>
              <a:rPr lang="en-US" b="1" dirty="0" smtClean="0">
                <a:solidFill>
                  <a:srgbClr val="003399"/>
                </a:solidFill>
                <a:latin typeface="Tahoma" pitchFamily="34" charset="0"/>
              </a:rPr>
              <a:t> met online </a:t>
            </a:r>
            <a:r>
              <a:rPr lang="en-US" b="1" dirty="0" err="1" smtClean="0">
                <a:solidFill>
                  <a:srgbClr val="003399"/>
                </a:solidFill>
                <a:latin typeface="Tahoma" pitchFamily="34" charset="0"/>
              </a:rPr>
              <a:t>prijsbrekers</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2050" name="Drawing" r:id="rId3" imgW="419040" imgH="312480" progId="Presentations.Drawing.16">
              <p:embed/>
            </p:oleObj>
          </a:graphicData>
        </a:graphic>
      </p:graphicFrame>
      <p:graphicFrame>
        <p:nvGraphicFramePr>
          <p:cNvPr id="2056" name="Object 8"/>
          <p:cNvGraphicFramePr>
            <a:graphicFrameLocks noChangeAspect="1"/>
          </p:cNvGraphicFramePr>
          <p:nvPr/>
        </p:nvGraphicFramePr>
        <p:xfrm>
          <a:off x="322263" y="1758950"/>
          <a:ext cx="8516938" cy="2394516"/>
        </p:xfrm>
        <a:graphic>
          <a:graphicData uri="http://schemas.openxmlformats.org/presentationml/2006/ole">
            <p:oleObj spid="_x0000_s2056" name="Drawing" r:id="rId4" imgW="9288720" imgH="26060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Het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in de </a:t>
            </a:r>
            <a:r>
              <a:rPr lang="en-US" b="1" dirty="0" err="1" smtClean="0">
                <a:solidFill>
                  <a:srgbClr val="003399"/>
                </a:solidFill>
                <a:latin typeface="Tahoma" pitchFamily="34" charset="0"/>
              </a:rPr>
              <a:t>fysieke</a:t>
            </a:r>
            <a:r>
              <a:rPr lang="en-US" b="1" dirty="0" smtClean="0">
                <a:solidFill>
                  <a:srgbClr val="003399"/>
                </a:solidFill>
                <a:latin typeface="Tahoma" pitchFamily="34" charset="0"/>
              </a:rPr>
              <a:t> </a:t>
            </a:r>
            <a:r>
              <a:rPr lang="en-US" b="1" dirty="0" err="1" smtClean="0">
                <a:solidFill>
                  <a:srgbClr val="003399"/>
                </a:solidFill>
                <a:latin typeface="Tahoma" pitchFamily="34" charset="0"/>
              </a:rPr>
              <a:t>winkel</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92162" name="Drawing" r:id="rId3" imgW="419040" imgH="312480" progId="Presentations.Drawing.16">
              <p:embed/>
            </p:oleObj>
          </a:graphicData>
        </a:graphic>
      </p:graphicFrame>
      <p:graphicFrame>
        <p:nvGraphicFramePr>
          <p:cNvPr id="92164" name="Object 4"/>
          <p:cNvGraphicFramePr>
            <a:graphicFrameLocks noChangeAspect="1"/>
          </p:cNvGraphicFramePr>
          <p:nvPr/>
        </p:nvGraphicFramePr>
        <p:xfrm>
          <a:off x="322263" y="1758950"/>
          <a:ext cx="8532882" cy="3392170"/>
        </p:xfrm>
        <a:graphic>
          <a:graphicData uri="http://schemas.openxmlformats.org/presentationml/2006/ole">
            <p:oleObj spid="_x0000_s92164" name="Drawing" r:id="rId4" imgW="9288720" imgH="3688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Het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in de </a:t>
            </a:r>
            <a:r>
              <a:rPr lang="en-US" b="1" dirty="0" err="1" smtClean="0">
                <a:solidFill>
                  <a:srgbClr val="003399"/>
                </a:solidFill>
                <a:latin typeface="Tahoma" pitchFamily="34" charset="0"/>
              </a:rPr>
              <a:t>fysieke</a:t>
            </a:r>
            <a:r>
              <a:rPr lang="en-US" b="1" dirty="0" smtClean="0">
                <a:solidFill>
                  <a:srgbClr val="003399"/>
                </a:solidFill>
                <a:latin typeface="Tahoma" pitchFamily="34" charset="0"/>
              </a:rPr>
              <a:t> </a:t>
            </a:r>
            <a:r>
              <a:rPr lang="en-US" b="1" dirty="0" err="1" smtClean="0">
                <a:solidFill>
                  <a:srgbClr val="003399"/>
                </a:solidFill>
                <a:latin typeface="Tahoma" pitchFamily="34" charset="0"/>
              </a:rPr>
              <a:t>winkel</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93186" name="Drawing" r:id="rId3" imgW="419040" imgH="312480" progId="Presentations.Drawing.16">
              <p:embed/>
            </p:oleObj>
          </a:graphicData>
        </a:graphic>
      </p:graphicFrame>
      <p:graphicFrame>
        <p:nvGraphicFramePr>
          <p:cNvPr id="93188" name="Object 4"/>
          <p:cNvGraphicFramePr>
            <a:graphicFrameLocks noChangeAspect="1"/>
          </p:cNvGraphicFramePr>
          <p:nvPr/>
        </p:nvGraphicFramePr>
        <p:xfrm>
          <a:off x="322263" y="1758950"/>
          <a:ext cx="8527878" cy="4382770"/>
        </p:xfrm>
        <a:graphic>
          <a:graphicData uri="http://schemas.openxmlformats.org/presentationml/2006/ole">
            <p:oleObj spid="_x0000_s93188" name="Drawing" r:id="rId4" imgW="9288720" imgH="4770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Het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in de </a:t>
            </a:r>
            <a:r>
              <a:rPr lang="en-US" b="1" dirty="0" err="1" smtClean="0">
                <a:solidFill>
                  <a:srgbClr val="003399"/>
                </a:solidFill>
                <a:latin typeface="Tahoma" pitchFamily="34" charset="0"/>
              </a:rPr>
              <a:t>fysieke</a:t>
            </a:r>
            <a:r>
              <a:rPr lang="en-US" b="1" dirty="0" smtClean="0">
                <a:solidFill>
                  <a:srgbClr val="003399"/>
                </a:solidFill>
                <a:latin typeface="Tahoma" pitchFamily="34" charset="0"/>
              </a:rPr>
              <a:t> </a:t>
            </a:r>
            <a:r>
              <a:rPr lang="en-US" b="1" dirty="0" err="1" smtClean="0">
                <a:solidFill>
                  <a:srgbClr val="003399"/>
                </a:solidFill>
                <a:latin typeface="Tahoma" pitchFamily="34" charset="0"/>
              </a:rPr>
              <a:t>winkel</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94210" name="Drawing" r:id="rId3" imgW="419040" imgH="312480" progId="Presentations.Drawing.16">
              <p:embed/>
            </p:oleObj>
          </a:graphicData>
        </a:graphic>
      </p:graphicFrame>
      <p:graphicFrame>
        <p:nvGraphicFramePr>
          <p:cNvPr id="94212" name="Object 4"/>
          <p:cNvGraphicFramePr>
            <a:graphicFrameLocks noChangeAspect="1"/>
          </p:cNvGraphicFramePr>
          <p:nvPr/>
        </p:nvGraphicFramePr>
        <p:xfrm>
          <a:off x="322262" y="1758950"/>
          <a:ext cx="8514625" cy="3056890"/>
        </p:xfrm>
        <a:graphic>
          <a:graphicData uri="http://schemas.openxmlformats.org/presentationml/2006/ole">
            <p:oleObj spid="_x0000_s94212" name="Drawing" r:id="rId4" imgW="9288720" imgH="3330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Het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in de </a:t>
            </a:r>
            <a:r>
              <a:rPr lang="en-US" b="1" dirty="0" err="1" smtClean="0">
                <a:solidFill>
                  <a:srgbClr val="003399"/>
                </a:solidFill>
                <a:latin typeface="Tahoma" pitchFamily="34" charset="0"/>
              </a:rPr>
              <a:t>fysieke</a:t>
            </a:r>
            <a:r>
              <a:rPr lang="en-US" b="1" dirty="0" smtClean="0">
                <a:solidFill>
                  <a:srgbClr val="003399"/>
                </a:solidFill>
                <a:latin typeface="Tahoma" pitchFamily="34" charset="0"/>
              </a:rPr>
              <a:t> </a:t>
            </a:r>
            <a:r>
              <a:rPr lang="en-US" b="1" dirty="0" err="1" smtClean="0">
                <a:solidFill>
                  <a:srgbClr val="003399"/>
                </a:solidFill>
                <a:latin typeface="Tahoma" pitchFamily="34" charset="0"/>
              </a:rPr>
              <a:t>winkel</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95234" name="Drawing" r:id="rId3" imgW="419040" imgH="312480" progId="Presentations.Drawing.16">
              <p:embed/>
            </p:oleObj>
          </a:graphicData>
        </a:graphic>
      </p:graphicFrame>
      <p:graphicFrame>
        <p:nvGraphicFramePr>
          <p:cNvPr id="95236" name="Object 4"/>
          <p:cNvGraphicFramePr>
            <a:graphicFrameLocks noChangeAspect="1"/>
          </p:cNvGraphicFramePr>
          <p:nvPr/>
        </p:nvGraphicFramePr>
        <p:xfrm>
          <a:off x="322262" y="1758950"/>
          <a:ext cx="8501698" cy="3379774"/>
        </p:xfrm>
        <a:graphic>
          <a:graphicData uri="http://schemas.openxmlformats.org/presentationml/2006/ole">
            <p:oleObj spid="_x0000_s95236" name="Drawing" r:id="rId4" imgW="9288720" imgH="3688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Het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in de </a:t>
            </a:r>
            <a:r>
              <a:rPr lang="en-US" b="1" dirty="0" err="1" smtClean="0">
                <a:solidFill>
                  <a:srgbClr val="003399"/>
                </a:solidFill>
                <a:latin typeface="Tahoma" pitchFamily="34" charset="0"/>
              </a:rPr>
              <a:t>fysieke</a:t>
            </a:r>
            <a:r>
              <a:rPr lang="en-US" b="1" dirty="0" smtClean="0">
                <a:solidFill>
                  <a:srgbClr val="003399"/>
                </a:solidFill>
                <a:latin typeface="Tahoma" pitchFamily="34" charset="0"/>
              </a:rPr>
              <a:t> </a:t>
            </a:r>
            <a:r>
              <a:rPr lang="en-US" b="1" dirty="0" err="1" smtClean="0">
                <a:solidFill>
                  <a:srgbClr val="003399"/>
                </a:solidFill>
                <a:latin typeface="Tahoma" pitchFamily="34" charset="0"/>
              </a:rPr>
              <a:t>winkel</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96258" name="Drawing" r:id="rId3" imgW="419040" imgH="312480" progId="Presentations.Drawing.16">
              <p:embed/>
            </p:oleObj>
          </a:graphicData>
        </a:graphic>
      </p:graphicFrame>
      <p:graphicFrame>
        <p:nvGraphicFramePr>
          <p:cNvPr id="96260" name="Object 4"/>
          <p:cNvGraphicFramePr>
            <a:graphicFrameLocks noChangeAspect="1"/>
          </p:cNvGraphicFramePr>
          <p:nvPr/>
        </p:nvGraphicFramePr>
        <p:xfrm>
          <a:off x="322263" y="1758950"/>
          <a:ext cx="8498224" cy="4367530"/>
        </p:xfrm>
        <a:graphic>
          <a:graphicData uri="http://schemas.openxmlformats.org/presentationml/2006/ole">
            <p:oleObj spid="_x0000_s96260" name="Drawing" r:id="rId4" imgW="9288720" imgH="4770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Het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in de </a:t>
            </a:r>
            <a:r>
              <a:rPr lang="en-US" b="1" dirty="0" err="1" smtClean="0">
                <a:solidFill>
                  <a:srgbClr val="003399"/>
                </a:solidFill>
                <a:latin typeface="Tahoma" pitchFamily="34" charset="0"/>
              </a:rPr>
              <a:t>fysieke</a:t>
            </a:r>
            <a:r>
              <a:rPr lang="en-US" b="1" dirty="0" smtClean="0">
                <a:solidFill>
                  <a:srgbClr val="003399"/>
                </a:solidFill>
                <a:latin typeface="Tahoma" pitchFamily="34" charset="0"/>
              </a:rPr>
              <a:t> </a:t>
            </a:r>
            <a:r>
              <a:rPr lang="en-US" b="1" dirty="0" err="1" smtClean="0">
                <a:solidFill>
                  <a:srgbClr val="003399"/>
                </a:solidFill>
                <a:latin typeface="Tahoma" pitchFamily="34" charset="0"/>
              </a:rPr>
              <a:t>winkel</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97282" name="Drawing" r:id="rId3" imgW="419040" imgH="312480" progId="Presentations.Drawing.16">
              <p:embed/>
            </p:oleObj>
          </a:graphicData>
        </a:graphic>
      </p:graphicFrame>
      <p:graphicFrame>
        <p:nvGraphicFramePr>
          <p:cNvPr id="97284" name="Object 4"/>
          <p:cNvGraphicFramePr>
            <a:graphicFrameLocks noChangeAspect="1"/>
          </p:cNvGraphicFramePr>
          <p:nvPr/>
        </p:nvGraphicFramePr>
        <p:xfrm>
          <a:off x="322263" y="1758951"/>
          <a:ext cx="8547417" cy="4653304"/>
        </p:xfrm>
        <a:graphic>
          <a:graphicData uri="http://schemas.openxmlformats.org/presentationml/2006/ole">
            <p:oleObj spid="_x0000_s97284" name="Drawing" r:id="rId4" imgW="8847000" imgH="48157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pic>
        <p:nvPicPr>
          <p:cNvPr id="4" name="Picture 3" descr="page_omnichannel_07_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err="1" smtClean="0">
                <a:solidFill>
                  <a:srgbClr val="003399"/>
                </a:solidFill>
                <a:latin typeface="Tahoma" pitchFamily="34" charset="0"/>
              </a:rPr>
              <a:t>Een</a:t>
            </a:r>
            <a:r>
              <a:rPr lang="en-US" b="1" dirty="0" smtClean="0">
                <a:solidFill>
                  <a:srgbClr val="003399"/>
                </a:solidFill>
                <a:latin typeface="Tahoma" pitchFamily="34" charset="0"/>
              </a:rPr>
              <a:t> web only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98306" name="Drawing" r:id="rId3" imgW="419040" imgH="312480" progId="Presentations.Drawing.16">
              <p:embed/>
            </p:oleObj>
          </a:graphicData>
        </a:graphic>
      </p:graphicFrame>
      <p:graphicFrame>
        <p:nvGraphicFramePr>
          <p:cNvPr id="98309" name="Object 5"/>
          <p:cNvGraphicFramePr>
            <a:graphicFrameLocks noChangeAspect="1"/>
          </p:cNvGraphicFramePr>
          <p:nvPr/>
        </p:nvGraphicFramePr>
        <p:xfrm>
          <a:off x="322263" y="1758950"/>
          <a:ext cx="8510978" cy="4032250"/>
        </p:xfrm>
        <a:graphic>
          <a:graphicData uri="http://schemas.openxmlformats.org/presentationml/2006/ole">
            <p:oleObj spid="_x0000_s98309" name="Drawing" r:id="rId4" imgW="9288720" imgH="4396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err="1" smtClean="0">
                <a:solidFill>
                  <a:srgbClr val="003399"/>
                </a:solidFill>
                <a:latin typeface="Tahoma" pitchFamily="34" charset="0"/>
              </a:rPr>
              <a:t>Een</a:t>
            </a:r>
            <a:r>
              <a:rPr lang="en-US" b="1" dirty="0" smtClean="0">
                <a:solidFill>
                  <a:srgbClr val="003399"/>
                </a:solidFill>
                <a:latin typeface="Tahoma" pitchFamily="34" charset="0"/>
              </a:rPr>
              <a:t> web only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99330" name="Drawing" r:id="rId3" imgW="419040" imgH="312480" progId="Presentations.Drawing.16">
              <p:embed/>
            </p:oleObj>
          </a:graphicData>
        </a:graphic>
      </p:graphicFrame>
      <p:graphicFrame>
        <p:nvGraphicFramePr>
          <p:cNvPr id="99332" name="Object 4"/>
          <p:cNvGraphicFramePr>
            <a:graphicFrameLocks noChangeAspect="1"/>
          </p:cNvGraphicFramePr>
          <p:nvPr/>
        </p:nvGraphicFramePr>
        <p:xfrm>
          <a:off x="322263" y="1758949"/>
          <a:ext cx="7614592" cy="4276091"/>
        </p:xfrm>
        <a:graphic>
          <a:graphicData uri="http://schemas.openxmlformats.org/presentationml/2006/ole">
            <p:oleObj spid="_x0000_s99332" name="Drawing" r:id="rId4" imgW="7749133" imgH="4351275" progId="Presentations.Drawing.18">
              <p:embed/>
            </p:oleObj>
          </a:graphicData>
        </a:graphic>
      </p:graphicFrame>
      <p:graphicFrame>
        <p:nvGraphicFramePr>
          <p:cNvPr id="99333" name="Object 5"/>
          <p:cNvGraphicFramePr>
            <a:graphicFrameLocks noChangeAspect="1"/>
          </p:cNvGraphicFramePr>
          <p:nvPr/>
        </p:nvGraphicFramePr>
        <p:xfrm>
          <a:off x="2898775" y="6114415"/>
          <a:ext cx="5021263" cy="296863"/>
        </p:xfrm>
        <a:graphic>
          <a:graphicData uri="http://schemas.openxmlformats.org/presentationml/2006/ole">
            <p:oleObj spid="_x0000_s99333" name="Drawing" r:id="rId5" imgW="5021640" imgH="297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err="1" smtClean="0">
                <a:solidFill>
                  <a:srgbClr val="003399"/>
                </a:solidFill>
                <a:latin typeface="Tahoma" pitchFamily="34" charset="0"/>
              </a:rPr>
              <a:t>Een</a:t>
            </a:r>
            <a:r>
              <a:rPr lang="en-US" b="1" dirty="0" smtClean="0">
                <a:solidFill>
                  <a:srgbClr val="003399"/>
                </a:solidFill>
                <a:latin typeface="Tahoma" pitchFamily="34" charset="0"/>
              </a:rPr>
              <a:t> web only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100354" name="Drawing" r:id="rId3" imgW="419040" imgH="312480" progId="Presentations.Drawing.16">
              <p:embed/>
            </p:oleObj>
          </a:graphicData>
        </a:graphic>
      </p:graphicFrame>
      <p:graphicFrame>
        <p:nvGraphicFramePr>
          <p:cNvPr id="100357" name="Object 5"/>
          <p:cNvGraphicFramePr>
            <a:graphicFrameLocks noChangeAspect="1"/>
          </p:cNvGraphicFramePr>
          <p:nvPr/>
        </p:nvGraphicFramePr>
        <p:xfrm>
          <a:off x="322263" y="1758950"/>
          <a:ext cx="8472176" cy="3041650"/>
        </p:xfrm>
        <a:graphic>
          <a:graphicData uri="http://schemas.openxmlformats.org/presentationml/2006/ole">
            <p:oleObj spid="_x0000_s100357" name="Drawing" r:id="rId4" imgW="9288720" imgH="3330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Overlap </a:t>
            </a:r>
            <a:r>
              <a:rPr lang="en-US" b="1" dirty="0" err="1" smtClean="0">
                <a:solidFill>
                  <a:srgbClr val="003399"/>
                </a:solidFill>
                <a:latin typeface="Tahoma" pitchFamily="34" charset="0"/>
              </a:rPr>
              <a:t>vermijden</a:t>
            </a:r>
            <a:r>
              <a:rPr lang="en-US" b="1" dirty="0" smtClean="0">
                <a:solidFill>
                  <a:srgbClr val="003399"/>
                </a:solidFill>
                <a:latin typeface="Tahoma" pitchFamily="34" charset="0"/>
              </a:rPr>
              <a:t> met online </a:t>
            </a:r>
            <a:r>
              <a:rPr lang="en-US" b="1" dirty="0" err="1" smtClean="0">
                <a:solidFill>
                  <a:srgbClr val="003399"/>
                </a:solidFill>
                <a:latin typeface="Tahoma" pitchFamily="34" charset="0"/>
              </a:rPr>
              <a:t>prijsbrekers</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68610" name="Drawing" r:id="rId3" imgW="419040" imgH="312480" progId="Presentations.Drawing.16">
              <p:embed/>
            </p:oleObj>
          </a:graphicData>
        </a:graphic>
      </p:graphicFrame>
      <p:graphicFrame>
        <p:nvGraphicFramePr>
          <p:cNvPr id="68612" name="Object 4"/>
          <p:cNvGraphicFramePr>
            <a:graphicFrameLocks noChangeAspect="1"/>
          </p:cNvGraphicFramePr>
          <p:nvPr/>
        </p:nvGraphicFramePr>
        <p:xfrm>
          <a:off x="322262" y="1758950"/>
          <a:ext cx="8468571" cy="4352290"/>
        </p:xfrm>
        <a:graphic>
          <a:graphicData uri="http://schemas.openxmlformats.org/presentationml/2006/ole">
            <p:oleObj spid="_x0000_s68612" name="Drawing" r:id="rId4" imgW="9288720" imgH="4770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err="1" smtClean="0">
                <a:solidFill>
                  <a:srgbClr val="003399"/>
                </a:solidFill>
                <a:latin typeface="Tahoma" pitchFamily="34" charset="0"/>
              </a:rPr>
              <a:t>Een</a:t>
            </a:r>
            <a:r>
              <a:rPr lang="en-US" b="1" dirty="0" smtClean="0">
                <a:solidFill>
                  <a:srgbClr val="003399"/>
                </a:solidFill>
                <a:latin typeface="Tahoma" pitchFamily="34" charset="0"/>
              </a:rPr>
              <a:t> web only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101378" name="Drawing" r:id="rId3" imgW="419040" imgH="312480" progId="Presentations.Drawing.16">
              <p:embed/>
            </p:oleObj>
          </a:graphicData>
        </a:graphic>
      </p:graphicFrame>
      <p:graphicFrame>
        <p:nvGraphicFramePr>
          <p:cNvPr id="101381" name="Object 5"/>
          <p:cNvGraphicFramePr>
            <a:graphicFrameLocks noChangeAspect="1"/>
          </p:cNvGraphicFramePr>
          <p:nvPr/>
        </p:nvGraphicFramePr>
        <p:xfrm>
          <a:off x="322263" y="1758950"/>
          <a:ext cx="8486458" cy="3366759"/>
        </p:xfrm>
        <a:graphic>
          <a:graphicData uri="http://schemas.openxmlformats.org/presentationml/2006/ole">
            <p:oleObj spid="_x0000_s101381" name="Drawing" r:id="rId4" imgW="9288720" imgH="3680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err="1" smtClean="0">
                <a:solidFill>
                  <a:srgbClr val="003399"/>
                </a:solidFill>
                <a:latin typeface="Tahoma" pitchFamily="34" charset="0"/>
              </a:rPr>
              <a:t>Een</a:t>
            </a:r>
            <a:r>
              <a:rPr lang="en-US" b="1" dirty="0" smtClean="0">
                <a:solidFill>
                  <a:srgbClr val="003399"/>
                </a:solidFill>
                <a:latin typeface="Tahoma" pitchFamily="34" charset="0"/>
              </a:rPr>
              <a:t> web only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102402" name="Drawing" r:id="rId3" imgW="419040" imgH="312480" progId="Presentations.Drawing.16">
              <p:embed/>
            </p:oleObj>
          </a:graphicData>
        </a:graphic>
      </p:graphicFrame>
      <p:graphicFrame>
        <p:nvGraphicFramePr>
          <p:cNvPr id="102404" name="Object 4"/>
          <p:cNvGraphicFramePr>
            <a:graphicFrameLocks noChangeAspect="1"/>
          </p:cNvGraphicFramePr>
          <p:nvPr/>
        </p:nvGraphicFramePr>
        <p:xfrm>
          <a:off x="322262" y="1758949"/>
          <a:ext cx="8486458" cy="4361483"/>
        </p:xfrm>
        <a:graphic>
          <a:graphicData uri="http://schemas.openxmlformats.org/presentationml/2006/ole">
            <p:oleObj spid="_x0000_s102404" name="Drawing" r:id="rId4" imgW="9288720" imgH="4770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pic>
        <p:nvPicPr>
          <p:cNvPr id="5" name="Picture 4" descr="page_omnichannel_07_6.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W</a:t>
            </a:r>
            <a:r>
              <a:rPr lang="en-US" b="1" dirty="0" smtClean="0">
                <a:solidFill>
                  <a:srgbClr val="003399"/>
                </a:solidFill>
                <a:latin typeface="Tahoma" pitchFamily="34" charset="0"/>
              </a:rPr>
              <a:t>eb only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en </a:t>
            </a:r>
            <a:r>
              <a:rPr lang="en-US" b="1" dirty="0" err="1" smtClean="0">
                <a:solidFill>
                  <a:srgbClr val="003399"/>
                </a:solidFill>
                <a:latin typeface="Tahoma" pitchFamily="34" charset="0"/>
              </a:rPr>
              <a:t>merkfabrikanten</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103426" name="Drawing" r:id="rId3" imgW="419040" imgH="312480" progId="Presentations.Drawing.16">
              <p:embed/>
            </p:oleObj>
          </a:graphicData>
        </a:graphic>
      </p:graphicFrame>
      <p:graphicFrame>
        <p:nvGraphicFramePr>
          <p:cNvPr id="103429" name="Object 5"/>
          <p:cNvGraphicFramePr>
            <a:graphicFrameLocks noChangeAspect="1"/>
          </p:cNvGraphicFramePr>
          <p:nvPr/>
        </p:nvGraphicFramePr>
        <p:xfrm>
          <a:off x="322263" y="1758950"/>
          <a:ext cx="8465922" cy="4337050"/>
        </p:xfrm>
        <a:graphic>
          <a:graphicData uri="http://schemas.openxmlformats.org/presentationml/2006/ole">
            <p:oleObj spid="_x0000_s103429" name="Drawing" r:id="rId4" imgW="9288720" imgH="47548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W</a:t>
            </a:r>
            <a:r>
              <a:rPr lang="en-US" b="1" dirty="0" smtClean="0">
                <a:solidFill>
                  <a:srgbClr val="003399"/>
                </a:solidFill>
                <a:latin typeface="Tahoma" pitchFamily="34" charset="0"/>
              </a:rPr>
              <a:t>eb only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en </a:t>
            </a:r>
            <a:r>
              <a:rPr lang="en-US" b="1" dirty="0" err="1" smtClean="0">
                <a:solidFill>
                  <a:srgbClr val="003399"/>
                </a:solidFill>
                <a:latin typeface="Tahoma" pitchFamily="34" charset="0"/>
              </a:rPr>
              <a:t>merkfabrikanten</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104450" name="Drawing" r:id="rId3" imgW="419040" imgH="312480" progId="Presentations.Drawing.16">
              <p:embed/>
            </p:oleObj>
          </a:graphicData>
        </a:graphic>
      </p:graphicFrame>
      <p:graphicFrame>
        <p:nvGraphicFramePr>
          <p:cNvPr id="104452" name="Object 4"/>
          <p:cNvGraphicFramePr>
            <a:graphicFrameLocks noChangeAspect="1"/>
          </p:cNvGraphicFramePr>
          <p:nvPr/>
        </p:nvGraphicFramePr>
        <p:xfrm>
          <a:off x="322263" y="1758950"/>
          <a:ext cx="8496278" cy="4032250"/>
        </p:xfrm>
        <a:graphic>
          <a:graphicData uri="http://schemas.openxmlformats.org/presentationml/2006/ole">
            <p:oleObj spid="_x0000_s104452" name="Drawing" r:id="rId4" imgW="9288720" imgH="44042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W</a:t>
            </a:r>
            <a:r>
              <a:rPr lang="en-US" b="1" dirty="0" smtClean="0">
                <a:solidFill>
                  <a:srgbClr val="003399"/>
                </a:solidFill>
                <a:latin typeface="Tahoma" pitchFamily="34" charset="0"/>
              </a:rPr>
              <a:t>eb only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en </a:t>
            </a:r>
            <a:r>
              <a:rPr lang="en-US" b="1" dirty="0" err="1" smtClean="0">
                <a:solidFill>
                  <a:srgbClr val="003399"/>
                </a:solidFill>
                <a:latin typeface="Tahoma" pitchFamily="34" charset="0"/>
              </a:rPr>
              <a:t>merkfabrikanten</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105474" name="Drawing" r:id="rId3" imgW="419040" imgH="312480" progId="Presentations.Drawing.16">
              <p:embed/>
            </p:oleObj>
          </a:graphicData>
        </a:graphic>
      </p:graphicFrame>
      <p:graphicFrame>
        <p:nvGraphicFramePr>
          <p:cNvPr id="105476" name="Object 4"/>
          <p:cNvGraphicFramePr>
            <a:graphicFrameLocks noChangeAspect="1"/>
          </p:cNvGraphicFramePr>
          <p:nvPr/>
        </p:nvGraphicFramePr>
        <p:xfrm>
          <a:off x="322263" y="1758950"/>
          <a:ext cx="8499912" cy="4458970"/>
        </p:xfrm>
        <a:graphic>
          <a:graphicData uri="http://schemas.openxmlformats.org/presentationml/2006/ole">
            <p:oleObj spid="_x0000_s105476" name="Drawing" r:id="rId4" imgW="9288720" imgH="4869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W</a:t>
            </a:r>
            <a:r>
              <a:rPr lang="en-US" b="1" dirty="0" smtClean="0">
                <a:solidFill>
                  <a:srgbClr val="003399"/>
                </a:solidFill>
                <a:latin typeface="Tahoma" pitchFamily="34" charset="0"/>
              </a:rPr>
              <a:t>eb only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en </a:t>
            </a:r>
            <a:r>
              <a:rPr lang="en-US" b="1" dirty="0" err="1" smtClean="0">
                <a:solidFill>
                  <a:srgbClr val="003399"/>
                </a:solidFill>
                <a:latin typeface="Tahoma" pitchFamily="34" charset="0"/>
              </a:rPr>
              <a:t>merkfabrikanten</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106498" name="Drawing" r:id="rId3" imgW="419040" imgH="312480" progId="Presentations.Drawing.16">
              <p:embed/>
            </p:oleObj>
          </a:graphicData>
        </a:graphic>
      </p:graphicFrame>
      <p:graphicFrame>
        <p:nvGraphicFramePr>
          <p:cNvPr id="106500" name="Object 4"/>
          <p:cNvGraphicFramePr>
            <a:graphicFrameLocks noChangeAspect="1"/>
          </p:cNvGraphicFramePr>
          <p:nvPr/>
        </p:nvGraphicFramePr>
        <p:xfrm>
          <a:off x="322263" y="1758950"/>
          <a:ext cx="8499912" cy="4458970"/>
        </p:xfrm>
        <a:graphic>
          <a:graphicData uri="http://schemas.openxmlformats.org/presentationml/2006/ole">
            <p:oleObj spid="_x0000_s106500" name="Drawing" r:id="rId4" imgW="9288720" imgH="4869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W</a:t>
            </a:r>
            <a:r>
              <a:rPr lang="en-US" b="1" dirty="0" smtClean="0">
                <a:solidFill>
                  <a:srgbClr val="003399"/>
                </a:solidFill>
                <a:latin typeface="Tahoma" pitchFamily="34" charset="0"/>
              </a:rPr>
              <a:t>eb only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en </a:t>
            </a:r>
            <a:r>
              <a:rPr lang="en-US" b="1" dirty="0" err="1" smtClean="0">
                <a:solidFill>
                  <a:srgbClr val="003399"/>
                </a:solidFill>
                <a:latin typeface="Tahoma" pitchFamily="34" charset="0"/>
              </a:rPr>
              <a:t>merkfabrikanten</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107522" name="Drawing" r:id="rId3" imgW="419040" imgH="312480" progId="Presentations.Drawing.16">
              <p:embed/>
            </p:oleObj>
          </a:graphicData>
        </a:graphic>
      </p:graphicFrame>
      <p:graphicFrame>
        <p:nvGraphicFramePr>
          <p:cNvPr id="107524" name="Object 4"/>
          <p:cNvGraphicFramePr>
            <a:graphicFrameLocks noChangeAspect="1"/>
          </p:cNvGraphicFramePr>
          <p:nvPr/>
        </p:nvGraphicFramePr>
        <p:xfrm>
          <a:off x="322262" y="1758949"/>
          <a:ext cx="8501698" cy="3707297"/>
        </p:xfrm>
        <a:graphic>
          <a:graphicData uri="http://schemas.openxmlformats.org/presentationml/2006/ole">
            <p:oleObj spid="_x0000_s107524" name="Drawing" r:id="rId4" imgW="9288720" imgH="4046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W</a:t>
            </a:r>
            <a:r>
              <a:rPr lang="en-US" b="1" dirty="0" smtClean="0">
                <a:solidFill>
                  <a:srgbClr val="003399"/>
                </a:solidFill>
                <a:latin typeface="Tahoma" pitchFamily="34" charset="0"/>
              </a:rPr>
              <a:t>eb only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en </a:t>
            </a:r>
            <a:r>
              <a:rPr lang="en-US" b="1" dirty="0" err="1" smtClean="0">
                <a:solidFill>
                  <a:srgbClr val="003399"/>
                </a:solidFill>
                <a:latin typeface="Tahoma" pitchFamily="34" charset="0"/>
              </a:rPr>
              <a:t>merkfabrikanten</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108546" name="Drawing" r:id="rId3" imgW="419040" imgH="312480" progId="Presentations.Drawing.16">
              <p:embed/>
            </p:oleObj>
          </a:graphicData>
        </a:graphic>
      </p:graphicFrame>
      <p:graphicFrame>
        <p:nvGraphicFramePr>
          <p:cNvPr id="108548" name="Object 4"/>
          <p:cNvGraphicFramePr>
            <a:graphicFrameLocks noChangeAspect="1"/>
          </p:cNvGraphicFramePr>
          <p:nvPr/>
        </p:nvGraphicFramePr>
        <p:xfrm>
          <a:off x="322263" y="1758950"/>
          <a:ext cx="8496278" cy="4032250"/>
        </p:xfrm>
        <a:graphic>
          <a:graphicData uri="http://schemas.openxmlformats.org/presentationml/2006/ole">
            <p:oleObj spid="_x0000_s108548" name="Drawing" r:id="rId4" imgW="9288720" imgH="44042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W</a:t>
            </a:r>
            <a:r>
              <a:rPr lang="en-US" b="1" dirty="0" smtClean="0">
                <a:solidFill>
                  <a:srgbClr val="003399"/>
                </a:solidFill>
                <a:latin typeface="Tahoma" pitchFamily="34" charset="0"/>
              </a:rPr>
              <a:t>eb only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en </a:t>
            </a:r>
            <a:r>
              <a:rPr lang="en-US" b="1" dirty="0" err="1" smtClean="0">
                <a:solidFill>
                  <a:srgbClr val="003399"/>
                </a:solidFill>
                <a:latin typeface="Tahoma" pitchFamily="34" charset="0"/>
              </a:rPr>
              <a:t>merkfabrikanten</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109570" name="Drawing" r:id="rId3" imgW="419040" imgH="312480" progId="Presentations.Drawing.16">
              <p:embed/>
            </p:oleObj>
          </a:graphicData>
        </a:graphic>
      </p:graphicFrame>
      <p:graphicFrame>
        <p:nvGraphicFramePr>
          <p:cNvPr id="109572" name="Object 4"/>
          <p:cNvGraphicFramePr>
            <a:graphicFrameLocks noChangeAspect="1"/>
          </p:cNvGraphicFramePr>
          <p:nvPr/>
        </p:nvGraphicFramePr>
        <p:xfrm>
          <a:off x="322263" y="1758950"/>
          <a:ext cx="8501697" cy="2048770"/>
        </p:xfrm>
        <a:graphic>
          <a:graphicData uri="http://schemas.openxmlformats.org/presentationml/2006/ole">
            <p:oleObj spid="_x0000_s109572" name="Drawing" r:id="rId4" imgW="9288720" imgH="2232720" progId="Presentations.Drawing.18">
              <p:embed/>
            </p:oleObj>
          </a:graphicData>
        </a:graphic>
      </p:graphicFrame>
      <p:graphicFrame>
        <p:nvGraphicFramePr>
          <p:cNvPr id="109573" name="Object 5"/>
          <p:cNvGraphicFramePr>
            <a:graphicFrameLocks noChangeAspect="1"/>
          </p:cNvGraphicFramePr>
          <p:nvPr/>
        </p:nvGraphicFramePr>
        <p:xfrm>
          <a:off x="3032443" y="3930968"/>
          <a:ext cx="5119687" cy="2560637"/>
        </p:xfrm>
        <a:graphic>
          <a:graphicData uri="http://schemas.openxmlformats.org/presentationml/2006/ole">
            <p:oleObj spid="_x0000_s109573" name="Drawing" r:id="rId5" imgW="5120000" imgH="2560000" progId="Presentations.Drawing.18">
              <p:embed/>
            </p:oleObj>
          </a:graphicData>
        </a:graphic>
      </p:graphicFrame>
      <p:graphicFrame>
        <p:nvGraphicFramePr>
          <p:cNvPr id="109574" name="Object 6"/>
          <p:cNvGraphicFramePr>
            <a:graphicFrameLocks noChangeAspect="1"/>
          </p:cNvGraphicFramePr>
          <p:nvPr/>
        </p:nvGraphicFramePr>
        <p:xfrm>
          <a:off x="814705" y="5657215"/>
          <a:ext cx="2087563" cy="296863"/>
        </p:xfrm>
        <a:graphic>
          <a:graphicData uri="http://schemas.openxmlformats.org/presentationml/2006/ole">
            <p:oleObj spid="_x0000_s109574" name="Drawing" r:id="rId6" imgW="2088000" imgH="2973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Overlap </a:t>
            </a:r>
            <a:r>
              <a:rPr lang="en-US" b="1" dirty="0" err="1" smtClean="0">
                <a:solidFill>
                  <a:srgbClr val="003399"/>
                </a:solidFill>
                <a:latin typeface="Tahoma" pitchFamily="34" charset="0"/>
              </a:rPr>
              <a:t>vermijden</a:t>
            </a:r>
            <a:r>
              <a:rPr lang="en-US" b="1" dirty="0" smtClean="0">
                <a:solidFill>
                  <a:srgbClr val="003399"/>
                </a:solidFill>
                <a:latin typeface="Tahoma" pitchFamily="34" charset="0"/>
              </a:rPr>
              <a:t> met online </a:t>
            </a:r>
            <a:r>
              <a:rPr lang="en-US" b="1" dirty="0" err="1" smtClean="0">
                <a:solidFill>
                  <a:srgbClr val="003399"/>
                </a:solidFill>
                <a:latin typeface="Tahoma" pitchFamily="34" charset="0"/>
              </a:rPr>
              <a:t>prijsbrekers</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69634" name="Drawing" r:id="rId3" imgW="419040" imgH="312480" progId="Presentations.Drawing.16">
              <p:embed/>
            </p:oleObj>
          </a:graphicData>
        </a:graphic>
      </p:graphicFrame>
      <p:graphicFrame>
        <p:nvGraphicFramePr>
          <p:cNvPr id="69636" name="Object 4"/>
          <p:cNvGraphicFramePr>
            <a:graphicFrameLocks noChangeAspect="1"/>
          </p:cNvGraphicFramePr>
          <p:nvPr/>
        </p:nvGraphicFramePr>
        <p:xfrm>
          <a:off x="322263" y="1758950"/>
          <a:ext cx="8494546" cy="3376930"/>
        </p:xfrm>
        <a:graphic>
          <a:graphicData uri="http://schemas.openxmlformats.org/presentationml/2006/ole">
            <p:oleObj spid="_x0000_s69636" name="Drawing" r:id="rId4" imgW="9288720" imgH="36882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W</a:t>
            </a:r>
            <a:r>
              <a:rPr lang="en-US" b="1" dirty="0" smtClean="0">
                <a:solidFill>
                  <a:srgbClr val="003399"/>
                </a:solidFill>
                <a:latin typeface="Tahoma" pitchFamily="34" charset="0"/>
              </a:rPr>
              <a:t>eb only </a:t>
            </a:r>
            <a:r>
              <a:rPr lang="en-US" b="1" dirty="0" err="1" smtClean="0">
                <a:solidFill>
                  <a:srgbClr val="003399"/>
                </a:solidFill>
                <a:latin typeface="Tahoma" pitchFamily="34" charset="0"/>
              </a:rPr>
              <a:t>assortiment</a:t>
            </a:r>
            <a:r>
              <a:rPr lang="en-US" b="1" dirty="0" smtClean="0">
                <a:solidFill>
                  <a:srgbClr val="003399"/>
                </a:solidFill>
                <a:latin typeface="Tahoma" pitchFamily="34" charset="0"/>
              </a:rPr>
              <a:t> en </a:t>
            </a:r>
            <a:r>
              <a:rPr lang="en-US" b="1" dirty="0" err="1" smtClean="0">
                <a:solidFill>
                  <a:srgbClr val="003399"/>
                </a:solidFill>
                <a:latin typeface="Tahoma" pitchFamily="34" charset="0"/>
              </a:rPr>
              <a:t>merkfabrikanten</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110594" name="Drawing" r:id="rId3" imgW="419040" imgH="312480" progId="Presentations.Drawing.16">
              <p:embed/>
            </p:oleObj>
          </a:graphicData>
        </a:graphic>
      </p:graphicFrame>
      <p:graphicFrame>
        <p:nvGraphicFramePr>
          <p:cNvPr id="110598" name="Object 6"/>
          <p:cNvGraphicFramePr>
            <a:graphicFrameLocks noChangeAspect="1"/>
          </p:cNvGraphicFramePr>
          <p:nvPr/>
        </p:nvGraphicFramePr>
        <p:xfrm>
          <a:off x="322263" y="1758950"/>
          <a:ext cx="8496278" cy="4032250"/>
        </p:xfrm>
        <a:graphic>
          <a:graphicData uri="http://schemas.openxmlformats.org/presentationml/2006/ole">
            <p:oleObj spid="_x0000_s110598" name="Drawing" r:id="rId4" imgW="9288720" imgH="44042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Overlap </a:t>
            </a:r>
            <a:r>
              <a:rPr lang="en-US" b="1" dirty="0" err="1" smtClean="0">
                <a:solidFill>
                  <a:srgbClr val="003399"/>
                </a:solidFill>
                <a:latin typeface="Tahoma" pitchFamily="34" charset="0"/>
              </a:rPr>
              <a:t>vermijden</a:t>
            </a:r>
            <a:r>
              <a:rPr lang="en-US" b="1" dirty="0" smtClean="0">
                <a:solidFill>
                  <a:srgbClr val="003399"/>
                </a:solidFill>
                <a:latin typeface="Tahoma" pitchFamily="34" charset="0"/>
              </a:rPr>
              <a:t> met online </a:t>
            </a:r>
            <a:r>
              <a:rPr lang="en-US" b="1" dirty="0" err="1" smtClean="0">
                <a:solidFill>
                  <a:srgbClr val="003399"/>
                </a:solidFill>
                <a:latin typeface="Tahoma" pitchFamily="34" charset="0"/>
              </a:rPr>
              <a:t>prijsbrekers</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70658" name="Drawing" r:id="rId3" imgW="419040" imgH="312480" progId="Presentations.Drawing.16">
              <p:embed/>
            </p:oleObj>
          </a:graphicData>
        </a:graphic>
      </p:graphicFrame>
      <p:graphicFrame>
        <p:nvGraphicFramePr>
          <p:cNvPr id="70660" name="Object 4"/>
          <p:cNvGraphicFramePr>
            <a:graphicFrameLocks noChangeAspect="1"/>
          </p:cNvGraphicFramePr>
          <p:nvPr/>
        </p:nvGraphicFramePr>
        <p:xfrm>
          <a:off x="322262" y="1758949"/>
          <a:ext cx="8516938" cy="3713943"/>
        </p:xfrm>
        <a:graphic>
          <a:graphicData uri="http://schemas.openxmlformats.org/presentationml/2006/ole">
            <p:oleObj spid="_x0000_s70660" name="Drawing" r:id="rId4" imgW="9288720" imgH="40464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Overlap </a:t>
            </a:r>
            <a:r>
              <a:rPr lang="en-US" b="1" dirty="0" err="1" smtClean="0">
                <a:solidFill>
                  <a:srgbClr val="003399"/>
                </a:solidFill>
                <a:latin typeface="Tahoma" pitchFamily="34" charset="0"/>
              </a:rPr>
              <a:t>vermijden</a:t>
            </a:r>
            <a:r>
              <a:rPr lang="en-US" b="1" dirty="0" smtClean="0">
                <a:solidFill>
                  <a:srgbClr val="003399"/>
                </a:solidFill>
                <a:latin typeface="Tahoma" pitchFamily="34" charset="0"/>
              </a:rPr>
              <a:t> met online </a:t>
            </a:r>
            <a:r>
              <a:rPr lang="en-US" b="1" dirty="0" err="1" smtClean="0">
                <a:solidFill>
                  <a:srgbClr val="003399"/>
                </a:solidFill>
                <a:latin typeface="Tahoma" pitchFamily="34" charset="0"/>
              </a:rPr>
              <a:t>prijsbrekers</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71682" name="Drawing" r:id="rId3" imgW="419040" imgH="312480" progId="Presentations.Drawing.16">
              <p:embed/>
            </p:oleObj>
          </a:graphicData>
        </a:graphic>
      </p:graphicFrame>
      <p:graphicFrame>
        <p:nvGraphicFramePr>
          <p:cNvPr id="71684" name="Object 4"/>
          <p:cNvGraphicFramePr>
            <a:graphicFrameLocks noChangeAspect="1"/>
          </p:cNvGraphicFramePr>
          <p:nvPr/>
        </p:nvGraphicFramePr>
        <p:xfrm>
          <a:off x="322263" y="1758950"/>
          <a:ext cx="8498224" cy="4367530"/>
        </p:xfrm>
        <a:graphic>
          <a:graphicData uri="http://schemas.openxmlformats.org/presentationml/2006/ole">
            <p:oleObj spid="_x0000_s71684" name="Drawing" r:id="rId4" imgW="9288720" imgH="47700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100" b="1" dirty="0" smtClean="0">
                <a:solidFill>
                  <a:srgbClr val="003399"/>
                </a:solidFill>
                <a:latin typeface="Tahoma" pitchFamily="34" charset="0"/>
              </a:rPr>
              <a:t>HET ASSORTIMENT IN OMNICHANNEL</a:t>
            </a:r>
            <a:endParaRPr lang="en-US" sz="3100" b="1" dirty="0" smtClean="0">
              <a:solidFill>
                <a:srgbClr val="003399"/>
              </a:solidFill>
              <a:latin typeface="Tahoma" pitchFamily="34" charset="0"/>
            </a:endParaRP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dirty="0" smtClean="0">
                <a:solidFill>
                  <a:srgbClr val="003399"/>
                </a:solidFill>
                <a:latin typeface="Tahoma" pitchFamily="34" charset="0"/>
              </a:rPr>
              <a:t>Overlap </a:t>
            </a:r>
            <a:r>
              <a:rPr lang="en-US" b="1" dirty="0" err="1" smtClean="0">
                <a:solidFill>
                  <a:srgbClr val="003399"/>
                </a:solidFill>
                <a:latin typeface="Tahoma" pitchFamily="34" charset="0"/>
              </a:rPr>
              <a:t>vermijden</a:t>
            </a:r>
            <a:r>
              <a:rPr lang="en-US" b="1" dirty="0" smtClean="0">
                <a:solidFill>
                  <a:srgbClr val="003399"/>
                </a:solidFill>
                <a:latin typeface="Tahoma" pitchFamily="34" charset="0"/>
              </a:rPr>
              <a:t> met online </a:t>
            </a:r>
            <a:r>
              <a:rPr lang="en-US" b="1" dirty="0" err="1" smtClean="0">
                <a:solidFill>
                  <a:srgbClr val="003399"/>
                </a:solidFill>
                <a:latin typeface="Tahoma" pitchFamily="34" charset="0"/>
              </a:rPr>
              <a:t>prijsbrekers</a:t>
            </a:r>
            <a:endParaRPr lang="en-US" b="1" dirty="0" smtClean="0">
              <a:solidFill>
                <a:srgbClr val="003399"/>
              </a:solidFill>
              <a:latin typeface="Tahoma" pitchFamily="34" charset="0"/>
            </a:endParaRP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sp>
        <p:nvSpPr>
          <p:cNvPr id="2055" name="Text Box 5"/>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graphicFrame>
        <p:nvGraphicFramePr>
          <p:cNvPr id="2050" name="Object 6"/>
          <p:cNvGraphicFramePr>
            <a:graphicFrameLocks noChangeAspect="1"/>
          </p:cNvGraphicFramePr>
          <p:nvPr/>
        </p:nvGraphicFramePr>
        <p:xfrm>
          <a:off x="8594725" y="6388100"/>
          <a:ext cx="419100" cy="312738"/>
        </p:xfrm>
        <a:graphic>
          <a:graphicData uri="http://schemas.openxmlformats.org/presentationml/2006/ole">
            <p:oleObj spid="_x0000_s72706" name="Drawing" r:id="rId3" imgW="419040" imgH="312480" progId="Presentations.Drawing.16">
              <p:embed/>
            </p:oleObj>
          </a:graphicData>
        </a:graphic>
      </p:graphicFrame>
      <p:graphicFrame>
        <p:nvGraphicFramePr>
          <p:cNvPr id="72708" name="Object 4"/>
          <p:cNvGraphicFramePr>
            <a:graphicFrameLocks noChangeAspect="1"/>
          </p:cNvGraphicFramePr>
          <p:nvPr/>
        </p:nvGraphicFramePr>
        <p:xfrm>
          <a:off x="535623" y="1758950"/>
          <a:ext cx="8090217" cy="4550747"/>
        </p:xfrm>
        <a:graphic>
          <a:graphicData uri="http://schemas.openxmlformats.org/presentationml/2006/ole">
            <p:oleObj spid="_x0000_s72708" name="Drawing" r:id="rId4" imgW="8534537" imgH="4800833"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8"/>
          <p:cNvSpPr txBox="1">
            <a:spLocks noChangeArrowheads="1"/>
          </p:cNvSpPr>
          <p:nvPr/>
        </p:nvSpPr>
        <p:spPr bwMode="auto">
          <a:xfrm>
            <a:off x="322263" y="1911350"/>
            <a:ext cx="8821737" cy="366713"/>
          </a:xfrm>
          <a:prstGeom prst="rect">
            <a:avLst/>
          </a:prstGeom>
          <a:noFill/>
          <a:ln w="9525">
            <a:noFill/>
            <a:miter lim="800000"/>
            <a:headEnd/>
            <a:tailEnd/>
          </a:ln>
        </p:spPr>
        <p:txBody>
          <a:bodyPr>
            <a:spAutoFit/>
          </a:bodyPr>
          <a:lstStyle/>
          <a:p>
            <a:endParaRPr lang="nl-NL"/>
          </a:p>
        </p:txBody>
      </p:sp>
      <p:pic>
        <p:nvPicPr>
          <p:cNvPr id="5" name="Picture 4" descr="page_omnichannel_07_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2471</TotalTime>
  <Words>391</Words>
  <Application>Microsoft Office PowerPoint</Application>
  <PresentationFormat>On-screen Show (4:3)</PresentationFormat>
  <Paragraphs>87</Paragraphs>
  <Slides>50</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50</vt:i4>
      </vt:variant>
    </vt:vector>
  </HeadingPairs>
  <TitlesOfParts>
    <vt:vector size="56" baseType="lpstr">
      <vt:lpstr>Arial</vt:lpstr>
      <vt:lpstr>Calibri</vt:lpstr>
      <vt:lpstr>Tahoma</vt:lpstr>
      <vt:lpstr>Dunes</vt:lpstr>
      <vt:lpstr>Presentations X8 Drawing</vt:lpstr>
      <vt:lpstr>Presentations X6 Drawing</vt:lpstr>
      <vt:lpstr>OMNICHANNEL MARKETING / 07</vt:lpstr>
      <vt:lpstr>Slide 2</vt:lpstr>
      <vt:lpstr>HET ASSORTIMENT IN OMNICHANNEL</vt:lpstr>
      <vt:lpstr>HET ASSORTIMENT IN OMNICHANNEL</vt:lpstr>
      <vt:lpstr>HET ASSORTIMENT IN OMNICHANNEL</vt:lpstr>
      <vt:lpstr>HET ASSORTIMENT IN OMNICHANNEL</vt:lpstr>
      <vt:lpstr>HET ASSORTIMENT IN OMNICHANNEL</vt:lpstr>
      <vt:lpstr>HET ASSORTIMENT IN OMNICHANNEL</vt:lpstr>
      <vt:lpstr>Slide 9</vt:lpstr>
      <vt:lpstr>HET ASSORTIMENT IN OMNICHANNEL</vt:lpstr>
      <vt:lpstr>HET ASSORTIMENT IN OMNICHANNEL</vt:lpstr>
      <vt:lpstr>HET ASSORTIMENT IN OMNICHANNEL</vt:lpstr>
      <vt:lpstr>HET ASSORTIMENT IN OMNICHANNEL</vt:lpstr>
      <vt:lpstr>HET ASSORTIMENT IN OMNICHANNEL</vt:lpstr>
      <vt:lpstr>HET ASSORTIMENT IN OMNICHANNEL</vt:lpstr>
      <vt:lpstr>HET ASSORTIMENT IN OMNICHANNEL</vt:lpstr>
      <vt:lpstr>HET ASSORTIMENT IN OMNICHANNEL</vt:lpstr>
      <vt:lpstr>Slide 18</vt:lpstr>
      <vt:lpstr>HET ASSORTIMENT IN OMNICHANNEL</vt:lpstr>
      <vt:lpstr>HET ASSORTIMENT IN OMNICHANNEL</vt:lpstr>
      <vt:lpstr>HET ASSORTIMENT IN OMNICHANNEL</vt:lpstr>
      <vt:lpstr>HET ASSORTIMENT IN OMNICHANNEL</vt:lpstr>
      <vt:lpstr>HET ASSORTIMENT IN OMNICHANNEL</vt:lpstr>
      <vt:lpstr>HET ASSORTIMENT IN OMNICHANNEL</vt:lpstr>
      <vt:lpstr>HET ASSORTIMENT IN OMNICHANNEL</vt:lpstr>
      <vt:lpstr>HET ASSORTIMENT IN OMNICHANNEL</vt:lpstr>
      <vt:lpstr>Slide 27</vt:lpstr>
      <vt:lpstr>HET ASSORTIMENT IN OMNICHANNEL</vt:lpstr>
      <vt:lpstr>HET ASSORTIMENT IN OMNICHANNEL</vt:lpstr>
      <vt:lpstr>HET ASSORTIMENT IN OMNICHANNEL</vt:lpstr>
      <vt:lpstr>HET ASSORTIMENT IN OMNICHANNEL</vt:lpstr>
      <vt:lpstr>HET ASSORTIMENT IN OMNICHANNEL</vt:lpstr>
      <vt:lpstr>HET ASSORTIMENT IN OMNICHANNEL</vt:lpstr>
      <vt:lpstr>HET ASSORTIMENT IN OMNICHANNEL</vt:lpstr>
      <vt:lpstr>HET ASSORTIMENT IN OMNICHANNEL</vt:lpstr>
      <vt:lpstr>Slide 36</vt:lpstr>
      <vt:lpstr>HET ASSORTIMENT IN OMNICHANNEL</vt:lpstr>
      <vt:lpstr>HET ASSORTIMENT IN OMNICHANNEL</vt:lpstr>
      <vt:lpstr>HET ASSORTIMENT IN OMNICHANNEL</vt:lpstr>
      <vt:lpstr>HET ASSORTIMENT IN OMNICHANNEL</vt:lpstr>
      <vt:lpstr>HET ASSORTIMENT IN OMNICHANNEL</vt:lpstr>
      <vt:lpstr>Slide 42</vt:lpstr>
      <vt:lpstr>HET ASSORTIMENT IN OMNICHANNEL</vt:lpstr>
      <vt:lpstr>HET ASSORTIMENT IN OMNICHANNEL</vt:lpstr>
      <vt:lpstr>HET ASSORTIMENT IN OMNICHANNEL</vt:lpstr>
      <vt:lpstr>HET ASSORTIMENT IN OMNICHANNEL</vt:lpstr>
      <vt:lpstr>HET ASSORTIMENT IN OMNICHANNEL</vt:lpstr>
      <vt:lpstr>HET ASSORTIMENT IN OMNICHANNEL</vt:lpstr>
      <vt:lpstr>HET ASSORTIMENT IN OMNICHANNEL</vt:lpstr>
      <vt:lpstr>HET ASSORTIMENT IN OMNICHANNEL</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3R_Omnichannel_marketing_07</dc:title>
  <dc:subject>het assortiment in omnichannel</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492</cp:revision>
  <dcterms:created xsi:type="dcterms:W3CDTF">2015-09-06T15:15:23Z</dcterms:created>
  <dcterms:modified xsi:type="dcterms:W3CDTF">2020-06-03T23:00:33Z</dcterms:modified>
  <cp:category>Gebaseerd het boek Omnichannel in retail van prof. G. van Ossel;diverse materialen van R. Reinhardt.</cp:category>
</cp:coreProperties>
</file>