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5"/>
  </p:notesMasterIdLst>
  <p:sldIdLst>
    <p:sldId id="256" r:id="rId2"/>
    <p:sldId id="456" r:id="rId3"/>
    <p:sldId id="355" r:id="rId4"/>
    <p:sldId id="527" r:id="rId5"/>
    <p:sldId id="528" r:id="rId6"/>
    <p:sldId id="529" r:id="rId7"/>
    <p:sldId id="530" r:id="rId8"/>
    <p:sldId id="531" r:id="rId9"/>
    <p:sldId id="532" r:id="rId10"/>
    <p:sldId id="533" r:id="rId11"/>
    <p:sldId id="534" r:id="rId12"/>
    <p:sldId id="535" r:id="rId13"/>
    <p:sldId id="537" r:id="rId14"/>
    <p:sldId id="538" r:id="rId15"/>
    <p:sldId id="539" r:id="rId16"/>
    <p:sldId id="540" r:id="rId17"/>
    <p:sldId id="541" r:id="rId18"/>
    <p:sldId id="542" r:id="rId19"/>
    <p:sldId id="543" r:id="rId20"/>
    <p:sldId id="544" r:id="rId21"/>
    <p:sldId id="545" r:id="rId22"/>
    <p:sldId id="546" r:id="rId23"/>
    <p:sldId id="547" r:id="rId24"/>
    <p:sldId id="548" r:id="rId25"/>
    <p:sldId id="549" r:id="rId26"/>
    <p:sldId id="550" r:id="rId27"/>
    <p:sldId id="551" r:id="rId28"/>
    <p:sldId id="552" r:id="rId29"/>
    <p:sldId id="553" r:id="rId30"/>
    <p:sldId id="554" r:id="rId31"/>
    <p:sldId id="556" r:id="rId32"/>
    <p:sldId id="555"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 id="576" r:id="rId53"/>
    <p:sldId id="577"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o4tJo4Yvpy6/SX0i6zDHuQ" hashData="9XRNieh/RW0BiatGCbJ8RYEjabw"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4660"/>
  </p:normalViewPr>
  <p:slideViewPr>
    <p:cSldViewPr snapToGrid="0" showGuides="1">
      <p:cViewPr>
        <p:scale>
          <a:sx n="50" d="100"/>
          <a:sy n="50" d="100"/>
        </p:scale>
        <p:origin x="-1157" y="-29"/>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3.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3.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3.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3.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3.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3.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7702A81-A4C4-4D20-B108-60B774F6ED26}" type="datetimeFigureOut">
              <a:rPr lang="en-US"/>
              <a:pPr>
                <a:defRPr/>
              </a:pPr>
              <a:t>7/2/2020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43A28FF-6425-46D5-937A-D553CDCEDD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5CCF4D-01D5-4F8F-88EC-C3E3E5775717}"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CAE50-E2F4-4E2F-A592-776A070EA4D0}"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B8B3A0-965C-40DA-82F3-D6CD4AB1E837}"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E94DBA-9A15-4305-BC3F-E0BABEABA316}"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D6D882-7BBA-42A5-9CA2-6CB566F4D736}"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4837F5-7BA1-48CD-8283-801EB89C0EC8}"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06AFA9-2530-4E7D-BE61-568A26776C97}"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16EDB-6EDA-4027-B050-6AAA8A70E584}"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2BE2D1-33AE-4BCF-B715-F6528EDC2FBC}"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E0E9BC-DC40-4C58-9B50-87D0A81388F1}"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97250B-176C-4D5D-B374-100F888010B5}"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ED818A-7D73-49D1-8F88-599F69DBB7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21.png"/><Relationship Id="rId4"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28.png"/><Relationship Id="rId4" Type="http://schemas.openxmlformats.org/officeDocument/2006/relationships/oleObject" Target="../embeddings/oleObject39.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image" Target="../media/image32.png"/><Relationship Id="rId4" Type="http://schemas.openxmlformats.org/officeDocument/2006/relationships/oleObject" Target="../embeddings/oleObject4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5" Type="http://schemas.openxmlformats.org/officeDocument/2006/relationships/image" Target="../media/image35.png"/><Relationship Id="rId4" Type="http://schemas.openxmlformats.org/officeDocument/2006/relationships/oleObject" Target="../embeddings/oleObject4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8.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0.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32.vml"/><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7.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oleObject" Target="../embeddings/oleObject69.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1.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7.vml"/><Relationship Id="rId5" Type="http://schemas.openxmlformats.org/officeDocument/2006/relationships/oleObject" Target="../embeddings/oleObject75.bin"/><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7.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39.vml"/><Relationship Id="rId5" Type="http://schemas.openxmlformats.org/officeDocument/2006/relationships/oleObject" Target="../embeddings/oleObject79.bin"/><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81.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8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5.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7.bin"/></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9.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oleObject" Target="../embeddings/oleObject9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oleObject" Target="../embeddings/oleObject93.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oleObject" Target="../embeddings/oleObject95.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oleObject" Target="../embeddings/oleObject97.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oleObject" Target="../embeddings/oleObject9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600" b="1" dirty="0" smtClean="0">
                <a:solidFill>
                  <a:srgbClr val="003399"/>
                </a:solidFill>
                <a:latin typeface="Tahoma" pitchFamily="34" charset="0"/>
              </a:rPr>
              <a:t>OMNICHANNEL MARKETING / </a:t>
            </a:r>
            <a:r>
              <a:rPr lang="en-US" sz="3600" b="1" dirty="0" smtClean="0">
                <a:solidFill>
                  <a:srgbClr val="003399"/>
                </a:solidFill>
                <a:latin typeface="Tahoma" pitchFamily="34" charset="0"/>
              </a:rPr>
              <a:t>12</a:t>
            </a:r>
            <a:endParaRPr lang="en-US" sz="3600" b="1" dirty="0" smtClean="0">
              <a:solidFill>
                <a:srgbClr val="003399"/>
              </a:solidFill>
              <a:latin typeface="Tahoma" pitchFamily="34" charset="0"/>
            </a:endParaRP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7"/>
          <p:cNvGraphicFramePr>
            <a:graphicFrameLocks noChangeAspect="1"/>
          </p:cNvGraphicFramePr>
          <p:nvPr/>
        </p:nvGraphicFramePr>
        <p:xfrm>
          <a:off x="322263" y="1758950"/>
          <a:ext cx="8648700" cy="4806950"/>
        </p:xfrm>
        <a:graphic>
          <a:graphicData uri="http://schemas.openxmlformats.org/presentationml/2006/ole">
            <p:oleObj spid="_x0000_s1026" name="Drawing" r:id="rId3" imgW="9425880" imgH="5235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500" b="1" dirty="0" err="1" smtClean="0">
                <a:solidFill>
                  <a:srgbClr val="003399"/>
                </a:solidFill>
                <a:latin typeface="Tahoma" pitchFamily="34" charset="0"/>
              </a:rPr>
              <a:t>Analoge</a:t>
            </a:r>
            <a:r>
              <a:rPr lang="en-US" sz="2500" b="1" dirty="0" smtClean="0">
                <a:solidFill>
                  <a:srgbClr val="003399"/>
                </a:solidFill>
                <a:latin typeface="Tahoma" pitchFamily="34" charset="0"/>
              </a:rPr>
              <a:t> </a:t>
            </a:r>
            <a:r>
              <a:rPr lang="en-US" sz="2500" b="1" dirty="0" err="1" smtClean="0">
                <a:solidFill>
                  <a:srgbClr val="003399"/>
                </a:solidFill>
                <a:latin typeface="Tahoma" pitchFamily="34" charset="0"/>
              </a:rPr>
              <a:t>marketingcommunicatie</a:t>
            </a:r>
            <a:r>
              <a:rPr lang="en-US" sz="2500" b="1" dirty="0" smtClean="0">
                <a:solidFill>
                  <a:srgbClr val="003399"/>
                </a:solidFill>
                <a:latin typeface="Tahoma" pitchFamily="34" charset="0"/>
              </a:rPr>
              <a:t> van </a:t>
            </a:r>
            <a:r>
              <a:rPr lang="en-US" sz="2500" b="1" dirty="0" err="1" smtClean="0">
                <a:solidFill>
                  <a:srgbClr val="003399"/>
                </a:solidFill>
                <a:latin typeface="Tahoma" pitchFamily="34" charset="0"/>
              </a:rPr>
              <a:t>fysieke</a:t>
            </a:r>
            <a:r>
              <a:rPr lang="en-US" sz="2500" b="1" dirty="0" smtClean="0">
                <a:solidFill>
                  <a:srgbClr val="003399"/>
                </a:solidFill>
                <a:latin typeface="Tahoma" pitchFamily="34" charset="0"/>
              </a:rPr>
              <a:t> retailers</a:t>
            </a:r>
            <a:endParaRPr lang="en-US" sz="25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1202" name="Drawing" r:id="rId3" imgW="419040" imgH="312480" progId="Presentations.Drawing.16">
              <p:embed/>
            </p:oleObj>
          </a:graphicData>
        </a:graphic>
      </p:graphicFrame>
      <p:graphicFrame>
        <p:nvGraphicFramePr>
          <p:cNvPr id="51204" name="Object 4"/>
          <p:cNvGraphicFramePr>
            <a:graphicFrameLocks noChangeAspect="1"/>
          </p:cNvGraphicFramePr>
          <p:nvPr/>
        </p:nvGraphicFramePr>
        <p:xfrm>
          <a:off x="322263" y="1758949"/>
          <a:ext cx="8553994" cy="3990922"/>
        </p:xfrm>
        <a:graphic>
          <a:graphicData uri="http://schemas.openxmlformats.org/presentationml/2006/ole">
            <p:oleObj spid="_x0000_s51204" name="Drawing" r:id="rId4" imgW="9220320" imgH="4297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500" b="1" dirty="0" err="1" smtClean="0">
                <a:solidFill>
                  <a:srgbClr val="003399"/>
                </a:solidFill>
                <a:latin typeface="Tahoma" pitchFamily="34" charset="0"/>
              </a:rPr>
              <a:t>Analoge</a:t>
            </a:r>
            <a:r>
              <a:rPr lang="en-US" sz="2500" b="1" dirty="0" smtClean="0">
                <a:solidFill>
                  <a:srgbClr val="003399"/>
                </a:solidFill>
                <a:latin typeface="Tahoma" pitchFamily="34" charset="0"/>
              </a:rPr>
              <a:t> </a:t>
            </a:r>
            <a:r>
              <a:rPr lang="en-US" sz="2500" b="1" dirty="0" err="1" smtClean="0">
                <a:solidFill>
                  <a:srgbClr val="003399"/>
                </a:solidFill>
                <a:latin typeface="Tahoma" pitchFamily="34" charset="0"/>
              </a:rPr>
              <a:t>marketingcommunicatie</a:t>
            </a:r>
            <a:r>
              <a:rPr lang="en-US" sz="2500" b="1" dirty="0" smtClean="0">
                <a:solidFill>
                  <a:srgbClr val="003399"/>
                </a:solidFill>
                <a:latin typeface="Tahoma" pitchFamily="34" charset="0"/>
              </a:rPr>
              <a:t> van </a:t>
            </a:r>
            <a:r>
              <a:rPr lang="en-US" sz="2500" b="1" dirty="0" err="1" smtClean="0">
                <a:solidFill>
                  <a:srgbClr val="003399"/>
                </a:solidFill>
                <a:latin typeface="Tahoma" pitchFamily="34" charset="0"/>
              </a:rPr>
              <a:t>fysieke</a:t>
            </a:r>
            <a:r>
              <a:rPr lang="en-US" sz="2500" b="1" dirty="0" smtClean="0">
                <a:solidFill>
                  <a:srgbClr val="003399"/>
                </a:solidFill>
                <a:latin typeface="Tahoma" pitchFamily="34" charset="0"/>
              </a:rPr>
              <a:t> retailers</a:t>
            </a:r>
            <a:endParaRPr lang="en-US" sz="25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2226" name="Drawing" r:id="rId3" imgW="419040" imgH="312480" progId="Presentations.Drawing.16">
              <p:embed/>
            </p:oleObj>
          </a:graphicData>
        </a:graphic>
      </p:graphicFrame>
      <p:graphicFrame>
        <p:nvGraphicFramePr>
          <p:cNvPr id="52228" name="Object 4"/>
          <p:cNvGraphicFramePr>
            <a:graphicFrameLocks noChangeAspect="1"/>
          </p:cNvGraphicFramePr>
          <p:nvPr/>
        </p:nvGraphicFramePr>
        <p:xfrm>
          <a:off x="322262" y="1758949"/>
          <a:ext cx="8531383" cy="4300887"/>
        </p:xfrm>
        <a:graphic>
          <a:graphicData uri="http://schemas.openxmlformats.org/presentationml/2006/ole">
            <p:oleObj spid="_x0000_s52228" name="Drawing" r:id="rId4" imgW="922788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500" b="1" dirty="0" err="1" smtClean="0">
                <a:solidFill>
                  <a:srgbClr val="003399"/>
                </a:solidFill>
                <a:latin typeface="Tahoma" pitchFamily="34" charset="0"/>
              </a:rPr>
              <a:t>Analoge</a:t>
            </a:r>
            <a:r>
              <a:rPr lang="en-US" sz="2500" b="1" dirty="0" smtClean="0">
                <a:solidFill>
                  <a:srgbClr val="003399"/>
                </a:solidFill>
                <a:latin typeface="Tahoma" pitchFamily="34" charset="0"/>
              </a:rPr>
              <a:t> </a:t>
            </a:r>
            <a:r>
              <a:rPr lang="en-US" sz="2500" b="1" dirty="0" err="1" smtClean="0">
                <a:solidFill>
                  <a:srgbClr val="003399"/>
                </a:solidFill>
                <a:latin typeface="Tahoma" pitchFamily="34" charset="0"/>
              </a:rPr>
              <a:t>marketingcommunicatie</a:t>
            </a:r>
            <a:r>
              <a:rPr lang="en-US" sz="2500" b="1" dirty="0" smtClean="0">
                <a:solidFill>
                  <a:srgbClr val="003399"/>
                </a:solidFill>
                <a:latin typeface="Tahoma" pitchFamily="34" charset="0"/>
              </a:rPr>
              <a:t> van </a:t>
            </a:r>
            <a:r>
              <a:rPr lang="en-US" sz="2500" b="1" dirty="0" err="1" smtClean="0">
                <a:solidFill>
                  <a:srgbClr val="003399"/>
                </a:solidFill>
                <a:latin typeface="Tahoma" pitchFamily="34" charset="0"/>
              </a:rPr>
              <a:t>fysieke</a:t>
            </a:r>
            <a:r>
              <a:rPr lang="en-US" sz="2500" b="1" dirty="0" smtClean="0">
                <a:solidFill>
                  <a:srgbClr val="003399"/>
                </a:solidFill>
                <a:latin typeface="Tahoma" pitchFamily="34" charset="0"/>
              </a:rPr>
              <a:t> retailers</a:t>
            </a:r>
            <a:endParaRPr lang="en-US" sz="25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3250" name="Drawing" r:id="rId3" imgW="419040" imgH="312480" progId="Presentations.Drawing.16">
              <p:embed/>
            </p:oleObj>
          </a:graphicData>
        </a:graphic>
      </p:graphicFrame>
      <p:graphicFrame>
        <p:nvGraphicFramePr>
          <p:cNvPr id="53252" name="Object 4"/>
          <p:cNvGraphicFramePr>
            <a:graphicFrameLocks noChangeAspect="1"/>
          </p:cNvGraphicFramePr>
          <p:nvPr/>
        </p:nvGraphicFramePr>
        <p:xfrm>
          <a:off x="322263" y="1758950"/>
          <a:ext cx="8511771" cy="4291000"/>
        </p:xfrm>
        <a:graphic>
          <a:graphicData uri="http://schemas.openxmlformats.org/presentationml/2006/ole">
            <p:oleObj spid="_x0000_s53252" name="Drawing" r:id="rId4" imgW="922788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pic>
        <p:nvPicPr>
          <p:cNvPr id="5" name="Picture 4" descr="page_omnichannel_12_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5298" name="Drawing" r:id="rId3" imgW="419040" imgH="312480" progId="Presentations.Drawing.16">
              <p:embed/>
            </p:oleObj>
          </a:graphicData>
        </a:graphic>
      </p:graphicFrame>
      <p:graphicFrame>
        <p:nvGraphicFramePr>
          <p:cNvPr id="55300" name="Object 4"/>
          <p:cNvGraphicFramePr>
            <a:graphicFrameLocks noChangeAspect="1"/>
          </p:cNvGraphicFramePr>
          <p:nvPr/>
        </p:nvGraphicFramePr>
        <p:xfrm>
          <a:off x="322262" y="1758949"/>
          <a:ext cx="8531383" cy="4300887"/>
        </p:xfrm>
        <a:graphic>
          <a:graphicData uri="http://schemas.openxmlformats.org/presentationml/2006/ole">
            <p:oleObj spid="_x0000_s55300" name="Drawing" r:id="rId4" imgW="922788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6322" name="Drawing" r:id="rId3" imgW="419040" imgH="312480" progId="Presentations.Drawing.16">
              <p:embed/>
            </p:oleObj>
          </a:graphicData>
        </a:graphic>
      </p:graphicFrame>
      <p:graphicFrame>
        <p:nvGraphicFramePr>
          <p:cNvPr id="56324" name="Object 4"/>
          <p:cNvGraphicFramePr>
            <a:graphicFrameLocks noChangeAspect="1"/>
          </p:cNvGraphicFramePr>
          <p:nvPr/>
        </p:nvGraphicFramePr>
        <p:xfrm>
          <a:off x="322263" y="1758949"/>
          <a:ext cx="8520774" cy="3975423"/>
        </p:xfrm>
        <a:graphic>
          <a:graphicData uri="http://schemas.openxmlformats.org/presentationml/2006/ole">
            <p:oleObj spid="_x0000_s56324" name="Drawing" r:id="rId4" imgW="9220320" imgH="4297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7346" name="Drawing" r:id="rId3" imgW="419040" imgH="312480" progId="Presentations.Drawing.16">
              <p:embed/>
            </p:oleObj>
          </a:graphicData>
        </a:graphic>
      </p:graphicFrame>
      <p:graphicFrame>
        <p:nvGraphicFramePr>
          <p:cNvPr id="57348" name="Object 4"/>
          <p:cNvGraphicFramePr>
            <a:graphicFrameLocks noChangeAspect="1"/>
          </p:cNvGraphicFramePr>
          <p:nvPr/>
        </p:nvGraphicFramePr>
        <p:xfrm>
          <a:off x="322262" y="1758950"/>
          <a:ext cx="8535155" cy="1697172"/>
        </p:xfrm>
        <a:graphic>
          <a:graphicData uri="http://schemas.openxmlformats.org/presentationml/2006/ole">
            <p:oleObj spid="_x0000_s57348" name="Drawing" r:id="rId4" imgW="9227880" imgH="1828800" progId="Presentations.Drawing.18">
              <p:embed/>
            </p:oleObj>
          </a:graphicData>
        </a:graphic>
      </p:graphicFrame>
      <p:pic>
        <p:nvPicPr>
          <p:cNvPr id="8" name="Picture 6"/>
          <p:cNvPicPr>
            <a:picLocks noChangeAspect="1" noChangeArrowheads="1"/>
          </p:cNvPicPr>
          <p:nvPr/>
        </p:nvPicPr>
        <p:blipFill>
          <a:blip r:embed="rId5"/>
          <a:srcRect/>
          <a:stretch>
            <a:fillRect/>
          </a:stretch>
        </p:blipFill>
        <p:spPr bwMode="auto">
          <a:xfrm>
            <a:off x="1976747" y="3667176"/>
            <a:ext cx="5221287" cy="25908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8370" name="Drawing" r:id="rId3" imgW="419040" imgH="312480" progId="Presentations.Drawing.16">
              <p:embed/>
            </p:oleObj>
          </a:graphicData>
        </a:graphic>
      </p:graphicFrame>
      <p:graphicFrame>
        <p:nvGraphicFramePr>
          <p:cNvPr id="58372" name="Object 4"/>
          <p:cNvGraphicFramePr>
            <a:graphicFrameLocks noChangeAspect="1"/>
          </p:cNvGraphicFramePr>
          <p:nvPr/>
        </p:nvGraphicFramePr>
        <p:xfrm>
          <a:off x="322262" y="1758950"/>
          <a:ext cx="8534049" cy="3971290"/>
        </p:xfrm>
        <a:graphic>
          <a:graphicData uri="http://schemas.openxmlformats.org/presentationml/2006/ole">
            <p:oleObj spid="_x0000_s58372" name="Drawing" r:id="rId4" imgW="9227880" imgH="4290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9394" name="Drawing" r:id="rId3" imgW="419040" imgH="312480" progId="Presentations.Drawing.16">
              <p:embed/>
            </p:oleObj>
          </a:graphicData>
        </a:graphic>
      </p:graphicFrame>
      <p:graphicFrame>
        <p:nvGraphicFramePr>
          <p:cNvPr id="59396" name="Object 4"/>
          <p:cNvGraphicFramePr>
            <a:graphicFrameLocks noChangeAspect="1"/>
          </p:cNvGraphicFramePr>
          <p:nvPr/>
        </p:nvGraphicFramePr>
        <p:xfrm>
          <a:off x="322262" y="1758950"/>
          <a:ext cx="8535785" cy="3331210"/>
        </p:xfrm>
        <a:graphic>
          <a:graphicData uri="http://schemas.openxmlformats.org/presentationml/2006/ole">
            <p:oleObj spid="_x0000_s59396" name="Drawing" r:id="rId4" imgW="9227880" imgH="3596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0418" name="Drawing" r:id="rId3" imgW="419040" imgH="312480" progId="Presentations.Drawing.16">
              <p:embed/>
            </p:oleObj>
          </a:graphicData>
        </a:graphic>
      </p:graphicFrame>
      <p:graphicFrame>
        <p:nvGraphicFramePr>
          <p:cNvPr id="60420" name="Object 4"/>
          <p:cNvGraphicFramePr>
            <a:graphicFrameLocks noChangeAspect="1"/>
          </p:cNvGraphicFramePr>
          <p:nvPr/>
        </p:nvGraphicFramePr>
        <p:xfrm>
          <a:off x="322262" y="1758950"/>
          <a:ext cx="8534049" cy="3971290"/>
        </p:xfrm>
        <a:graphic>
          <a:graphicData uri="http://schemas.openxmlformats.org/presentationml/2006/ole">
            <p:oleObj spid="_x0000_s60420" name="Drawing" r:id="rId4" imgW="9227880" imgH="4290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500" b="1" dirty="0" err="1" smtClean="0">
                <a:solidFill>
                  <a:srgbClr val="003399"/>
                </a:solidFill>
                <a:latin typeface="Tahoma" pitchFamily="34" charset="0"/>
              </a:rPr>
              <a:t>Communicatie</a:t>
            </a:r>
            <a:r>
              <a:rPr lang="en-US" sz="2500" b="1" dirty="0" smtClean="0">
                <a:solidFill>
                  <a:srgbClr val="003399"/>
                </a:solidFill>
                <a:latin typeface="Tahoma" pitchFamily="34" charset="0"/>
              </a:rPr>
              <a:t>, van retailers tot </a:t>
            </a:r>
            <a:r>
              <a:rPr lang="en-US" sz="2500" b="1" dirty="0" err="1" smtClean="0">
                <a:solidFill>
                  <a:srgbClr val="003399"/>
                </a:solidFill>
                <a:latin typeface="Tahoma" pitchFamily="34" charset="0"/>
              </a:rPr>
              <a:t>merkartikelfabrikanten</a:t>
            </a:r>
            <a:endParaRPr lang="en-US" sz="25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7" name="Object 9"/>
          <p:cNvGraphicFramePr>
            <a:graphicFrameLocks noChangeAspect="1"/>
          </p:cNvGraphicFramePr>
          <p:nvPr/>
        </p:nvGraphicFramePr>
        <p:xfrm>
          <a:off x="322263" y="1758949"/>
          <a:ext cx="8475070" cy="4300887"/>
        </p:xfrm>
        <a:graphic>
          <a:graphicData uri="http://schemas.openxmlformats.org/presentationml/2006/ole">
            <p:oleObj spid="_x0000_s2057" name="Drawing" r:id="rId4" imgW="9167040" imgH="4648320" progId="Presentations.Drawing.18">
              <p:embed/>
            </p:oleObj>
          </a:graphicData>
        </a:graphic>
      </p:graphicFrame>
      <p:pic>
        <p:nvPicPr>
          <p:cNvPr id="2058" name="Picture 10"/>
          <p:cNvPicPr>
            <a:picLocks noChangeAspect="1" noChangeArrowheads="1"/>
          </p:cNvPicPr>
          <p:nvPr/>
        </p:nvPicPr>
        <p:blipFill>
          <a:blip r:embed="rId5"/>
          <a:srcRect/>
          <a:stretch>
            <a:fillRect/>
          </a:stretch>
        </p:blipFill>
        <p:spPr bwMode="auto">
          <a:xfrm>
            <a:off x="7904136" y="1758950"/>
            <a:ext cx="1045381" cy="4571592"/>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1442" name="Drawing" r:id="rId3" imgW="419040" imgH="312480" progId="Presentations.Drawing.16">
              <p:embed/>
            </p:oleObj>
          </a:graphicData>
        </a:graphic>
      </p:graphicFrame>
      <p:graphicFrame>
        <p:nvGraphicFramePr>
          <p:cNvPr id="61444" name="Object 4"/>
          <p:cNvGraphicFramePr>
            <a:graphicFrameLocks noChangeAspect="1"/>
          </p:cNvGraphicFramePr>
          <p:nvPr/>
        </p:nvGraphicFramePr>
        <p:xfrm>
          <a:off x="322262" y="1758950"/>
          <a:ext cx="8532178" cy="4301289"/>
        </p:xfrm>
        <a:graphic>
          <a:graphicData uri="http://schemas.openxmlformats.org/presentationml/2006/ole">
            <p:oleObj spid="_x0000_s61444" name="Drawing" r:id="rId4" imgW="922788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2466" name="Drawing" r:id="rId3" imgW="419040" imgH="312480" progId="Presentations.Drawing.16">
              <p:embed/>
            </p:oleObj>
          </a:graphicData>
        </a:graphic>
      </p:graphicFrame>
      <p:graphicFrame>
        <p:nvGraphicFramePr>
          <p:cNvPr id="62468" name="Object 4"/>
          <p:cNvGraphicFramePr>
            <a:graphicFrameLocks noChangeAspect="1"/>
          </p:cNvGraphicFramePr>
          <p:nvPr/>
        </p:nvGraphicFramePr>
        <p:xfrm>
          <a:off x="322263" y="1758950"/>
          <a:ext cx="8526619" cy="3651250"/>
        </p:xfrm>
        <a:graphic>
          <a:graphicData uri="http://schemas.openxmlformats.org/presentationml/2006/ole">
            <p:oleObj spid="_x0000_s62468" name="Drawing" r:id="rId4" imgW="9227880" imgH="3947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3490" name="Drawing" r:id="rId3" imgW="419040" imgH="312480" progId="Presentations.Drawing.16">
              <p:embed/>
            </p:oleObj>
          </a:graphicData>
        </a:graphic>
      </p:graphicFrame>
      <p:graphicFrame>
        <p:nvGraphicFramePr>
          <p:cNvPr id="63492" name="Object 4"/>
          <p:cNvGraphicFramePr>
            <a:graphicFrameLocks noChangeAspect="1"/>
          </p:cNvGraphicFramePr>
          <p:nvPr/>
        </p:nvGraphicFramePr>
        <p:xfrm>
          <a:off x="322262" y="1758949"/>
          <a:ext cx="8547418" cy="4308972"/>
        </p:xfrm>
        <a:graphic>
          <a:graphicData uri="http://schemas.openxmlformats.org/presentationml/2006/ole">
            <p:oleObj spid="_x0000_s63492" name="Drawing" r:id="rId4" imgW="9227880" imgH="4648320" progId="Presentations.Drawing.18">
              <p:embed/>
            </p:oleObj>
          </a:graphicData>
        </a:graphic>
      </p:graphicFrame>
      <p:pic>
        <p:nvPicPr>
          <p:cNvPr id="63493" name="Picture 5"/>
          <p:cNvPicPr>
            <a:picLocks noChangeAspect="1" noChangeArrowheads="1"/>
          </p:cNvPicPr>
          <p:nvPr/>
        </p:nvPicPr>
        <p:blipFill>
          <a:blip r:embed="rId5"/>
          <a:srcRect/>
          <a:stretch>
            <a:fillRect/>
          </a:stretch>
        </p:blipFill>
        <p:spPr bwMode="auto">
          <a:xfrm>
            <a:off x="3931920" y="4753622"/>
            <a:ext cx="3611880" cy="1344918"/>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4514" name="Drawing" r:id="rId3" imgW="419040" imgH="312480" progId="Presentations.Drawing.16">
              <p:embed/>
            </p:oleObj>
          </a:graphicData>
        </a:graphic>
      </p:graphicFrame>
      <p:graphicFrame>
        <p:nvGraphicFramePr>
          <p:cNvPr id="64516" name="Object 4"/>
          <p:cNvGraphicFramePr>
            <a:graphicFrameLocks noChangeAspect="1"/>
          </p:cNvGraphicFramePr>
          <p:nvPr/>
        </p:nvGraphicFramePr>
        <p:xfrm>
          <a:off x="322263" y="1758950"/>
          <a:ext cx="8542656" cy="4306570"/>
        </p:xfrm>
        <a:graphic>
          <a:graphicData uri="http://schemas.openxmlformats.org/presentationml/2006/ole">
            <p:oleObj spid="_x0000_s64516" name="Drawing" r:id="rId4" imgW="922788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5538" name="Drawing" r:id="rId3" imgW="419040" imgH="312480" progId="Presentations.Drawing.16">
              <p:embed/>
            </p:oleObj>
          </a:graphicData>
        </a:graphic>
      </p:graphicFrame>
      <p:graphicFrame>
        <p:nvGraphicFramePr>
          <p:cNvPr id="65540" name="Object 4"/>
          <p:cNvGraphicFramePr>
            <a:graphicFrameLocks noChangeAspect="1"/>
          </p:cNvGraphicFramePr>
          <p:nvPr/>
        </p:nvGraphicFramePr>
        <p:xfrm>
          <a:off x="322262" y="1758950"/>
          <a:ext cx="8542656" cy="4306570"/>
        </p:xfrm>
        <a:graphic>
          <a:graphicData uri="http://schemas.openxmlformats.org/presentationml/2006/ole">
            <p:oleObj spid="_x0000_s65540" name="Drawing" r:id="rId4" imgW="922788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6562" name="Drawing" r:id="rId3" imgW="419040" imgH="312480" progId="Presentations.Drawing.16">
              <p:embed/>
            </p:oleObj>
          </a:graphicData>
        </a:graphic>
      </p:graphicFrame>
      <p:graphicFrame>
        <p:nvGraphicFramePr>
          <p:cNvPr id="66565" name="Object 5"/>
          <p:cNvGraphicFramePr>
            <a:graphicFrameLocks noChangeAspect="1"/>
          </p:cNvGraphicFramePr>
          <p:nvPr/>
        </p:nvGraphicFramePr>
        <p:xfrm>
          <a:off x="322262" y="1758950"/>
          <a:ext cx="8562657" cy="4638400"/>
        </p:xfrm>
        <a:graphic>
          <a:graphicData uri="http://schemas.openxmlformats.org/presentationml/2006/ole">
            <p:oleObj spid="_x0000_s66565" name="Drawing" r:id="rId4" imgW="9220320" imgH="4991040" progId="Presentations.Drawing.18">
              <p:embed/>
            </p:oleObj>
          </a:graphicData>
        </a:graphic>
      </p:graphicFrame>
      <p:pic>
        <p:nvPicPr>
          <p:cNvPr id="66566" name="Picture 6"/>
          <p:cNvPicPr>
            <a:picLocks noChangeAspect="1" noChangeArrowheads="1"/>
          </p:cNvPicPr>
          <p:nvPr/>
        </p:nvPicPr>
        <p:blipFill>
          <a:blip r:embed="rId5"/>
          <a:srcRect/>
          <a:stretch>
            <a:fillRect/>
          </a:stretch>
        </p:blipFill>
        <p:spPr bwMode="auto">
          <a:xfrm>
            <a:off x="4724400" y="3818781"/>
            <a:ext cx="3520440" cy="2403321"/>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7586" name="Drawing" r:id="rId3" imgW="419040" imgH="312480" progId="Presentations.Drawing.16">
              <p:embed/>
            </p:oleObj>
          </a:graphicData>
        </a:graphic>
      </p:graphicFrame>
      <p:graphicFrame>
        <p:nvGraphicFramePr>
          <p:cNvPr id="67588" name="Object 4"/>
          <p:cNvGraphicFramePr>
            <a:graphicFrameLocks noChangeAspect="1"/>
          </p:cNvGraphicFramePr>
          <p:nvPr/>
        </p:nvGraphicFramePr>
        <p:xfrm>
          <a:off x="322262" y="1758949"/>
          <a:ext cx="8547418" cy="4308971"/>
        </p:xfrm>
        <a:graphic>
          <a:graphicData uri="http://schemas.openxmlformats.org/presentationml/2006/ole">
            <p:oleObj spid="_x0000_s67588" name="Drawing" r:id="rId4" imgW="922788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8610" name="Drawing" r:id="rId3" imgW="419040" imgH="312480" progId="Presentations.Drawing.16">
              <p:embed/>
            </p:oleObj>
          </a:graphicData>
        </a:graphic>
      </p:graphicFrame>
      <p:graphicFrame>
        <p:nvGraphicFramePr>
          <p:cNvPr id="68612" name="Object 4"/>
          <p:cNvGraphicFramePr>
            <a:graphicFrameLocks noChangeAspect="1"/>
          </p:cNvGraphicFramePr>
          <p:nvPr/>
        </p:nvGraphicFramePr>
        <p:xfrm>
          <a:off x="322263" y="1758950"/>
          <a:ext cx="8542656" cy="4306570"/>
        </p:xfrm>
        <a:graphic>
          <a:graphicData uri="http://schemas.openxmlformats.org/presentationml/2006/ole">
            <p:oleObj spid="_x0000_s68612" name="Drawing" r:id="rId4" imgW="9227880" imgH="4648320" progId="Presentations.Drawing.18">
              <p:embed/>
            </p:oleObj>
          </a:graphicData>
        </a:graphic>
      </p:graphicFrame>
      <p:pic>
        <p:nvPicPr>
          <p:cNvPr id="68613" name="Picture 5"/>
          <p:cNvPicPr>
            <a:picLocks noChangeAspect="1" noChangeArrowheads="1"/>
          </p:cNvPicPr>
          <p:nvPr/>
        </p:nvPicPr>
        <p:blipFill>
          <a:blip r:embed="rId5"/>
          <a:srcRect/>
          <a:stretch>
            <a:fillRect/>
          </a:stretch>
        </p:blipFill>
        <p:spPr bwMode="auto">
          <a:xfrm>
            <a:off x="7409506" y="2842260"/>
            <a:ext cx="1549074" cy="27051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69634" name="Drawing" r:id="rId3" imgW="419040" imgH="312480" progId="Presentations.Drawing.16">
              <p:embed/>
            </p:oleObj>
          </a:graphicData>
        </a:graphic>
      </p:graphicFrame>
      <p:graphicFrame>
        <p:nvGraphicFramePr>
          <p:cNvPr id="69636" name="Object 4"/>
          <p:cNvGraphicFramePr>
            <a:graphicFrameLocks noChangeAspect="1"/>
          </p:cNvGraphicFramePr>
          <p:nvPr/>
        </p:nvGraphicFramePr>
        <p:xfrm>
          <a:off x="322263" y="1758950"/>
          <a:ext cx="8532177" cy="3970418"/>
        </p:xfrm>
        <a:graphic>
          <a:graphicData uri="http://schemas.openxmlformats.org/presentationml/2006/ole">
            <p:oleObj spid="_x0000_s69636" name="Drawing" r:id="rId4" imgW="9227880" imgH="4290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0658" name="Drawing" r:id="rId3" imgW="419040" imgH="312480" progId="Presentations.Drawing.16">
              <p:embed/>
            </p:oleObj>
          </a:graphicData>
        </a:graphic>
      </p:graphicFrame>
      <p:graphicFrame>
        <p:nvGraphicFramePr>
          <p:cNvPr id="70660" name="Object 4"/>
          <p:cNvGraphicFramePr>
            <a:graphicFrameLocks noChangeAspect="1"/>
          </p:cNvGraphicFramePr>
          <p:nvPr/>
        </p:nvGraphicFramePr>
        <p:xfrm>
          <a:off x="322262" y="1758949"/>
          <a:ext cx="8532177" cy="4301287"/>
        </p:xfrm>
        <a:graphic>
          <a:graphicData uri="http://schemas.openxmlformats.org/presentationml/2006/ole">
            <p:oleObj spid="_x0000_s70660" name="Drawing" r:id="rId4" imgW="922788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pic>
        <p:nvPicPr>
          <p:cNvPr id="4" name="Picture 3" descr="page_omnichannel_12_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7" name="Picture 7"/>
          <p:cNvPicPr>
            <a:picLocks noChangeAspect="1" noChangeArrowheads="1"/>
          </p:cNvPicPr>
          <p:nvPr/>
        </p:nvPicPr>
        <p:blipFill>
          <a:blip r:embed="rId3"/>
          <a:srcRect/>
          <a:stretch>
            <a:fillRect/>
          </a:stretch>
        </p:blipFill>
        <p:spPr bwMode="auto">
          <a:xfrm>
            <a:off x="1" y="1758950"/>
            <a:ext cx="9144000" cy="5099050"/>
          </a:xfrm>
          <a:prstGeom prst="rect">
            <a:avLst/>
          </a:prstGeom>
          <a:noFill/>
          <a:ln w="9525">
            <a:noFill/>
            <a:miter lim="800000"/>
            <a:headEnd/>
            <a:tailEnd/>
          </a:ln>
          <a:effectLst/>
        </p:spPr>
      </p:pic>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400" b="1" dirty="0" err="1" smtClean="0">
                <a:solidFill>
                  <a:srgbClr val="003399"/>
                </a:solidFill>
                <a:latin typeface="Tahoma" pitchFamily="34" charset="0"/>
              </a:rPr>
              <a:t>Digitale</a:t>
            </a:r>
            <a:r>
              <a:rPr lang="en-US" sz="2400" b="1" dirty="0" smtClean="0">
                <a:solidFill>
                  <a:srgbClr val="003399"/>
                </a:solidFill>
                <a:latin typeface="Tahoma" pitchFamily="34" charset="0"/>
              </a:rPr>
              <a:t> </a:t>
            </a:r>
            <a:r>
              <a:rPr lang="en-US" sz="2400" b="1" dirty="0" err="1" smtClean="0">
                <a:solidFill>
                  <a:srgbClr val="003399"/>
                </a:solidFill>
                <a:latin typeface="Tahoma" pitchFamily="34" charset="0"/>
              </a:rPr>
              <a:t>marketingcommunicatie</a:t>
            </a:r>
            <a:r>
              <a:rPr lang="en-US" sz="2400" b="1" dirty="0" smtClean="0">
                <a:solidFill>
                  <a:srgbClr val="003399"/>
                </a:solidFill>
                <a:latin typeface="Tahoma" pitchFamily="34" charset="0"/>
              </a:rPr>
              <a:t> pure online </a:t>
            </a:r>
            <a:r>
              <a:rPr lang="en-US" sz="2400" b="1" dirty="0" err="1" smtClean="0">
                <a:solidFill>
                  <a:srgbClr val="003399"/>
                </a:solidFill>
                <a:latin typeface="Tahoma" pitchFamily="34" charset="0"/>
              </a:rPr>
              <a:t>aanbieders</a:t>
            </a:r>
            <a:endParaRPr lang="en-US" sz="24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1682" name="Drawing" r:id="rId4" imgW="419040" imgH="312480" progId="Presentations.Drawing.16">
              <p:embed/>
            </p:oleObj>
          </a:graphicData>
        </a:graphic>
      </p:graphicFrame>
      <p:graphicFrame>
        <p:nvGraphicFramePr>
          <p:cNvPr id="71684" name="Object 4"/>
          <p:cNvGraphicFramePr>
            <a:graphicFrameLocks noChangeAspect="1"/>
          </p:cNvGraphicFramePr>
          <p:nvPr/>
        </p:nvGraphicFramePr>
        <p:xfrm>
          <a:off x="322263" y="1758951"/>
          <a:ext cx="8516937" cy="2832026"/>
        </p:xfrm>
        <a:graphic>
          <a:graphicData uri="http://schemas.openxmlformats.org/presentationml/2006/ole">
            <p:oleObj spid="_x0000_s71684" name="Drawing" r:id="rId5" imgW="9075600" imgH="3017520" progId="Presentations.Drawing.18">
              <p:embed/>
            </p:oleObj>
          </a:graphicData>
        </a:graphic>
      </p:graphicFrame>
      <p:graphicFrame>
        <p:nvGraphicFramePr>
          <p:cNvPr id="71685" name="Object 5"/>
          <p:cNvGraphicFramePr>
            <a:graphicFrameLocks noChangeAspect="1"/>
          </p:cNvGraphicFramePr>
          <p:nvPr/>
        </p:nvGraphicFramePr>
        <p:xfrm>
          <a:off x="624840" y="5859780"/>
          <a:ext cx="8215948" cy="367467"/>
        </p:xfrm>
        <a:graphic>
          <a:graphicData uri="http://schemas.openxmlformats.org/presentationml/2006/ole">
            <p:oleObj spid="_x0000_s71685" name="Drawing" r:id="rId6" imgW="8519040" imgH="380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pic>
        <p:nvPicPr>
          <p:cNvPr id="4" name="Picture 3" descr="page_omnichannel_12_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2706" name="Drawing" r:id="rId3" imgW="419040" imgH="312480" progId="Presentations.Drawing.16">
              <p:embed/>
            </p:oleObj>
          </a:graphicData>
        </a:graphic>
      </p:graphicFrame>
      <p:graphicFrame>
        <p:nvGraphicFramePr>
          <p:cNvPr id="72708" name="Object 4"/>
          <p:cNvGraphicFramePr>
            <a:graphicFrameLocks noChangeAspect="1"/>
          </p:cNvGraphicFramePr>
          <p:nvPr/>
        </p:nvGraphicFramePr>
        <p:xfrm>
          <a:off x="322263" y="1758950"/>
          <a:ext cx="8512066" cy="4245610"/>
        </p:xfrm>
        <a:graphic>
          <a:graphicData uri="http://schemas.openxmlformats.org/presentationml/2006/ole">
            <p:oleObj spid="_x0000_s72708" name="Drawing" r:id="rId4" imgW="932688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3730" name="Drawing" r:id="rId3" imgW="419040" imgH="312480" progId="Presentations.Drawing.16">
              <p:embed/>
            </p:oleObj>
          </a:graphicData>
        </a:graphic>
      </p:graphicFrame>
      <p:graphicFrame>
        <p:nvGraphicFramePr>
          <p:cNvPr id="73732" name="Object 4"/>
          <p:cNvGraphicFramePr>
            <a:graphicFrameLocks noChangeAspect="1"/>
          </p:cNvGraphicFramePr>
          <p:nvPr/>
        </p:nvGraphicFramePr>
        <p:xfrm>
          <a:off x="322262" y="1758950"/>
          <a:ext cx="8505117" cy="4245610"/>
        </p:xfrm>
        <a:graphic>
          <a:graphicData uri="http://schemas.openxmlformats.org/presentationml/2006/ole">
            <p:oleObj spid="_x0000_s73732" name="Drawing" r:id="rId4" imgW="931932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4754" name="Drawing" r:id="rId3" imgW="419040" imgH="312480" progId="Presentations.Drawing.16">
              <p:embed/>
            </p:oleObj>
          </a:graphicData>
        </a:graphic>
      </p:graphicFrame>
      <p:graphicFrame>
        <p:nvGraphicFramePr>
          <p:cNvPr id="74756" name="Object 4"/>
          <p:cNvGraphicFramePr>
            <a:graphicFrameLocks noChangeAspect="1"/>
          </p:cNvGraphicFramePr>
          <p:nvPr/>
        </p:nvGraphicFramePr>
        <p:xfrm>
          <a:off x="322263" y="1758950"/>
          <a:ext cx="8501697" cy="4247372"/>
        </p:xfrm>
        <a:graphic>
          <a:graphicData uri="http://schemas.openxmlformats.org/presentationml/2006/ole">
            <p:oleObj spid="_x0000_s74756" name="Drawing" r:id="rId4" imgW="931176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5778" name="Drawing" r:id="rId3" imgW="419040" imgH="312480" progId="Presentations.Drawing.16">
              <p:embed/>
            </p:oleObj>
          </a:graphicData>
        </a:graphic>
      </p:graphicFrame>
      <p:graphicFrame>
        <p:nvGraphicFramePr>
          <p:cNvPr id="75780" name="Object 4"/>
          <p:cNvGraphicFramePr>
            <a:graphicFrameLocks noChangeAspect="1"/>
          </p:cNvGraphicFramePr>
          <p:nvPr/>
        </p:nvGraphicFramePr>
        <p:xfrm>
          <a:off x="322263" y="1758950"/>
          <a:ext cx="8501697" cy="3973015"/>
        </p:xfrm>
        <a:graphic>
          <a:graphicData uri="http://schemas.openxmlformats.org/presentationml/2006/ole">
            <p:oleObj spid="_x0000_s75780" name="Drawing" r:id="rId4" imgW="9319320" imgH="4350960" progId="Presentations.Drawing.18">
              <p:embed/>
            </p:oleObj>
          </a:graphicData>
        </a:graphic>
      </p:graphicFrame>
      <p:graphicFrame>
        <p:nvGraphicFramePr>
          <p:cNvPr id="75781" name="Object 5"/>
          <p:cNvGraphicFramePr>
            <a:graphicFrameLocks noChangeAspect="1"/>
          </p:cNvGraphicFramePr>
          <p:nvPr/>
        </p:nvGraphicFramePr>
        <p:xfrm>
          <a:off x="762000" y="5927408"/>
          <a:ext cx="8078788" cy="427037"/>
        </p:xfrm>
        <a:graphic>
          <a:graphicData uri="http://schemas.openxmlformats.org/presentationml/2006/ole">
            <p:oleObj spid="_x0000_s75781" name="Drawing" r:id="rId5" imgW="8519040" imgH="426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6802" name="Drawing" r:id="rId3" imgW="419040" imgH="312480" progId="Presentations.Drawing.16">
              <p:embed/>
            </p:oleObj>
          </a:graphicData>
        </a:graphic>
      </p:graphicFrame>
      <p:graphicFrame>
        <p:nvGraphicFramePr>
          <p:cNvPr id="76805" name="Object 5"/>
          <p:cNvGraphicFramePr>
            <a:graphicFrameLocks noChangeAspect="1"/>
          </p:cNvGraphicFramePr>
          <p:nvPr/>
        </p:nvGraphicFramePr>
        <p:xfrm>
          <a:off x="322263" y="1758950"/>
          <a:ext cx="8501697" cy="4250849"/>
        </p:xfrm>
        <a:graphic>
          <a:graphicData uri="http://schemas.openxmlformats.org/presentationml/2006/ole">
            <p:oleObj spid="_x0000_s76805" name="Drawing" r:id="rId4" imgW="9547920" imgH="4770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7826" name="Drawing" r:id="rId3" imgW="419040" imgH="312480" progId="Presentations.Drawing.16">
              <p:embed/>
            </p:oleObj>
          </a:graphicData>
        </a:graphic>
      </p:graphicFrame>
      <p:graphicFrame>
        <p:nvGraphicFramePr>
          <p:cNvPr id="77828" name="Object 4"/>
          <p:cNvGraphicFramePr>
            <a:graphicFrameLocks noChangeAspect="1"/>
          </p:cNvGraphicFramePr>
          <p:nvPr/>
        </p:nvGraphicFramePr>
        <p:xfrm>
          <a:off x="322262" y="1758949"/>
          <a:ext cx="8496269" cy="3605531"/>
        </p:xfrm>
        <a:graphic>
          <a:graphicData uri="http://schemas.openxmlformats.org/presentationml/2006/ole">
            <p:oleObj spid="_x0000_s77828" name="Drawing" r:id="rId4" imgW="9311760" imgH="3947040" progId="Presentations.Drawing.18">
              <p:embed/>
            </p:oleObj>
          </a:graphicData>
        </a:graphic>
      </p:graphicFrame>
      <p:pic>
        <p:nvPicPr>
          <p:cNvPr id="77829" name="Picture 5"/>
          <p:cNvPicPr>
            <a:picLocks noChangeAspect="1" noChangeArrowheads="1"/>
          </p:cNvPicPr>
          <p:nvPr/>
        </p:nvPicPr>
        <p:blipFill>
          <a:blip r:embed="rId5"/>
          <a:srcRect/>
          <a:stretch>
            <a:fillRect/>
          </a:stretch>
        </p:blipFill>
        <p:spPr bwMode="auto">
          <a:xfrm>
            <a:off x="4809491" y="5136330"/>
            <a:ext cx="1454150" cy="1161599"/>
          </a:xfrm>
          <a:prstGeom prst="rect">
            <a:avLst/>
          </a:prstGeom>
          <a:noFill/>
          <a:ln w="9525">
            <a:noFill/>
            <a:miter lim="800000"/>
            <a:headEnd/>
            <a:tailEnd/>
          </a:ln>
          <a:effectLst/>
        </p:spPr>
      </p:pic>
      <p:pic>
        <p:nvPicPr>
          <p:cNvPr id="77830" name="Picture 6"/>
          <p:cNvPicPr>
            <a:picLocks noChangeAspect="1" noChangeArrowheads="1"/>
          </p:cNvPicPr>
          <p:nvPr/>
        </p:nvPicPr>
        <p:blipFill>
          <a:blip r:embed="rId6"/>
          <a:srcRect/>
          <a:stretch>
            <a:fillRect/>
          </a:stretch>
        </p:blipFill>
        <p:spPr bwMode="auto">
          <a:xfrm>
            <a:off x="6677660" y="4969074"/>
            <a:ext cx="1170940" cy="145966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8850" name="Drawing" r:id="rId3" imgW="419040" imgH="312480" progId="Presentations.Drawing.16">
              <p:embed/>
            </p:oleObj>
          </a:graphicData>
        </a:graphic>
      </p:graphicFrame>
      <p:graphicFrame>
        <p:nvGraphicFramePr>
          <p:cNvPr id="78852" name="Object 4"/>
          <p:cNvGraphicFramePr>
            <a:graphicFrameLocks noChangeAspect="1"/>
          </p:cNvGraphicFramePr>
          <p:nvPr/>
        </p:nvGraphicFramePr>
        <p:xfrm>
          <a:off x="322262" y="1758950"/>
          <a:ext cx="8498169" cy="4245610"/>
        </p:xfrm>
        <a:graphic>
          <a:graphicData uri="http://schemas.openxmlformats.org/presentationml/2006/ole">
            <p:oleObj spid="_x0000_s78852" name="Drawing" r:id="rId4" imgW="931176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79874" name="Drawing" r:id="rId3" imgW="419040" imgH="312480" progId="Presentations.Drawing.16">
              <p:embed/>
            </p:oleObj>
          </a:graphicData>
        </a:graphic>
      </p:graphicFrame>
      <p:graphicFrame>
        <p:nvGraphicFramePr>
          <p:cNvPr id="79876" name="Object 4"/>
          <p:cNvGraphicFramePr>
            <a:graphicFrameLocks noChangeAspect="1"/>
          </p:cNvGraphicFramePr>
          <p:nvPr/>
        </p:nvGraphicFramePr>
        <p:xfrm>
          <a:off x="322262" y="1758950"/>
          <a:ext cx="8498169" cy="4245610"/>
        </p:xfrm>
        <a:graphic>
          <a:graphicData uri="http://schemas.openxmlformats.org/presentationml/2006/ole">
            <p:oleObj spid="_x0000_s79876" name="Drawing" r:id="rId4" imgW="931176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500" b="1" dirty="0" err="1" smtClean="0">
                <a:solidFill>
                  <a:srgbClr val="003399"/>
                </a:solidFill>
                <a:latin typeface="Tahoma" pitchFamily="34" charset="0"/>
              </a:rPr>
              <a:t>Analoge</a:t>
            </a:r>
            <a:r>
              <a:rPr lang="en-US" sz="2500" b="1" dirty="0" smtClean="0">
                <a:solidFill>
                  <a:srgbClr val="003399"/>
                </a:solidFill>
                <a:latin typeface="Tahoma" pitchFamily="34" charset="0"/>
              </a:rPr>
              <a:t> </a:t>
            </a:r>
            <a:r>
              <a:rPr lang="en-US" sz="2500" b="1" dirty="0" err="1" smtClean="0">
                <a:solidFill>
                  <a:srgbClr val="003399"/>
                </a:solidFill>
                <a:latin typeface="Tahoma" pitchFamily="34" charset="0"/>
              </a:rPr>
              <a:t>marketingcommunicatie</a:t>
            </a:r>
            <a:r>
              <a:rPr lang="en-US" sz="2500" b="1" dirty="0" smtClean="0">
                <a:solidFill>
                  <a:srgbClr val="003399"/>
                </a:solidFill>
                <a:latin typeface="Tahoma" pitchFamily="34" charset="0"/>
              </a:rPr>
              <a:t> van </a:t>
            </a:r>
            <a:r>
              <a:rPr lang="en-US" sz="2500" b="1" dirty="0" err="1" smtClean="0">
                <a:solidFill>
                  <a:srgbClr val="003399"/>
                </a:solidFill>
                <a:latin typeface="Tahoma" pitchFamily="34" charset="0"/>
              </a:rPr>
              <a:t>fysieke</a:t>
            </a:r>
            <a:r>
              <a:rPr lang="en-US" sz="2500" b="1" dirty="0" smtClean="0">
                <a:solidFill>
                  <a:srgbClr val="003399"/>
                </a:solidFill>
                <a:latin typeface="Tahoma" pitchFamily="34" charset="0"/>
              </a:rPr>
              <a:t> retailers</a:t>
            </a:r>
            <a:endParaRPr lang="en-US" sz="25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45058" name="Drawing" r:id="rId3" imgW="419040" imgH="312480" progId="Presentations.Drawing.16">
              <p:embed/>
            </p:oleObj>
          </a:graphicData>
        </a:graphic>
      </p:graphicFrame>
      <p:graphicFrame>
        <p:nvGraphicFramePr>
          <p:cNvPr id="45060" name="Object 4"/>
          <p:cNvGraphicFramePr>
            <a:graphicFrameLocks noChangeAspect="1"/>
          </p:cNvGraphicFramePr>
          <p:nvPr/>
        </p:nvGraphicFramePr>
        <p:xfrm>
          <a:off x="322262" y="1758949"/>
          <a:ext cx="8503295" cy="3665457"/>
        </p:xfrm>
        <a:graphic>
          <a:graphicData uri="http://schemas.openxmlformats.org/presentationml/2006/ole">
            <p:oleObj spid="_x0000_s45060" name="Drawing" r:id="rId4" imgW="9167040" imgH="3947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80898" name="Drawing" r:id="rId3" imgW="419040" imgH="312480" progId="Presentations.Drawing.16">
              <p:embed/>
            </p:oleObj>
          </a:graphicData>
        </a:graphic>
      </p:graphicFrame>
      <p:pic>
        <p:nvPicPr>
          <p:cNvPr id="9" name="Picture 8" descr="smartphone_text.jpg"/>
          <p:cNvPicPr>
            <a:picLocks noChangeAspect="1"/>
          </p:cNvPicPr>
          <p:nvPr/>
        </p:nvPicPr>
        <p:blipFill>
          <a:blip r:embed="rId4" cstate="print"/>
          <a:stretch>
            <a:fillRect/>
          </a:stretch>
        </p:blipFill>
        <p:spPr>
          <a:xfrm>
            <a:off x="4784753" y="3811905"/>
            <a:ext cx="3847564" cy="2192655"/>
          </a:xfrm>
          <a:prstGeom prst="rect">
            <a:avLst/>
          </a:prstGeom>
        </p:spPr>
      </p:pic>
      <p:graphicFrame>
        <p:nvGraphicFramePr>
          <p:cNvPr id="80900" name="Object 4"/>
          <p:cNvGraphicFramePr>
            <a:graphicFrameLocks noChangeAspect="1"/>
          </p:cNvGraphicFramePr>
          <p:nvPr/>
        </p:nvGraphicFramePr>
        <p:xfrm>
          <a:off x="322263" y="1758950"/>
          <a:ext cx="8501697" cy="4240421"/>
        </p:xfrm>
        <a:graphic>
          <a:graphicData uri="http://schemas.openxmlformats.org/presentationml/2006/ole">
            <p:oleObj spid="_x0000_s80900" name="Drawing" r:id="rId5" imgW="9311760" imgH="4640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81922" name="Drawing" r:id="rId3" imgW="419040" imgH="312480" progId="Presentations.Drawing.16">
              <p:embed/>
            </p:oleObj>
          </a:graphicData>
        </a:graphic>
      </p:graphicFrame>
      <p:graphicFrame>
        <p:nvGraphicFramePr>
          <p:cNvPr id="81924" name="Object 4"/>
          <p:cNvGraphicFramePr>
            <a:graphicFrameLocks noChangeAspect="1"/>
          </p:cNvGraphicFramePr>
          <p:nvPr/>
        </p:nvGraphicFramePr>
        <p:xfrm>
          <a:off x="322262" y="1758950"/>
          <a:ext cx="8505117" cy="4245610"/>
        </p:xfrm>
        <a:graphic>
          <a:graphicData uri="http://schemas.openxmlformats.org/presentationml/2006/ole">
            <p:oleObj spid="_x0000_s81924" name="Drawing" r:id="rId4" imgW="931932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82946" name="Drawing" r:id="rId3" imgW="419040" imgH="312480" progId="Presentations.Drawing.16">
              <p:embed/>
            </p:oleObj>
          </a:graphicData>
        </a:graphic>
      </p:graphicFrame>
      <p:pic>
        <p:nvPicPr>
          <p:cNvPr id="10" name="Picture 6"/>
          <p:cNvPicPr>
            <a:picLocks noChangeAspect="1" noChangeArrowheads="1"/>
          </p:cNvPicPr>
          <p:nvPr/>
        </p:nvPicPr>
        <p:blipFill>
          <a:blip r:embed="rId4"/>
          <a:srcRect/>
          <a:stretch>
            <a:fillRect/>
          </a:stretch>
        </p:blipFill>
        <p:spPr bwMode="auto">
          <a:xfrm>
            <a:off x="5952544" y="3825240"/>
            <a:ext cx="3004766" cy="2026920"/>
          </a:xfrm>
          <a:prstGeom prst="rect">
            <a:avLst/>
          </a:prstGeom>
          <a:noFill/>
          <a:ln w="9525">
            <a:noFill/>
            <a:miter lim="800000"/>
            <a:headEnd/>
            <a:tailEnd/>
          </a:ln>
          <a:effectLst/>
        </p:spPr>
      </p:pic>
      <p:graphicFrame>
        <p:nvGraphicFramePr>
          <p:cNvPr id="82948" name="Object 4"/>
          <p:cNvGraphicFramePr>
            <a:graphicFrameLocks noChangeAspect="1"/>
          </p:cNvGraphicFramePr>
          <p:nvPr/>
        </p:nvGraphicFramePr>
        <p:xfrm>
          <a:off x="322263" y="1758950"/>
          <a:ext cx="8486457" cy="4232820"/>
        </p:xfrm>
        <a:graphic>
          <a:graphicData uri="http://schemas.openxmlformats.org/presentationml/2006/ole">
            <p:oleObj spid="_x0000_s82948" name="Drawing" r:id="rId5" imgW="9311760" imgH="4640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83970" name="Drawing" r:id="rId3" imgW="419040" imgH="312480" progId="Presentations.Drawing.16">
              <p:embed/>
            </p:oleObj>
          </a:graphicData>
        </a:graphic>
      </p:graphicFrame>
      <p:graphicFrame>
        <p:nvGraphicFramePr>
          <p:cNvPr id="83972" name="Object 4"/>
          <p:cNvGraphicFramePr>
            <a:graphicFrameLocks noChangeAspect="1"/>
          </p:cNvGraphicFramePr>
          <p:nvPr/>
        </p:nvGraphicFramePr>
        <p:xfrm>
          <a:off x="322263" y="1758950"/>
          <a:ext cx="8505116" cy="4245610"/>
        </p:xfrm>
        <a:graphic>
          <a:graphicData uri="http://schemas.openxmlformats.org/presentationml/2006/ole">
            <p:oleObj spid="_x0000_s83972" name="Drawing" r:id="rId4" imgW="931932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84994" name="Drawing" r:id="rId3" imgW="419040" imgH="312480" progId="Presentations.Drawing.16">
              <p:embed/>
            </p:oleObj>
          </a:graphicData>
        </a:graphic>
      </p:graphicFrame>
      <p:graphicFrame>
        <p:nvGraphicFramePr>
          <p:cNvPr id="84996" name="Object 4"/>
          <p:cNvGraphicFramePr>
            <a:graphicFrameLocks noChangeAspect="1"/>
          </p:cNvGraphicFramePr>
          <p:nvPr/>
        </p:nvGraphicFramePr>
        <p:xfrm>
          <a:off x="322261" y="1758950"/>
          <a:ext cx="8482875" cy="4276090"/>
        </p:xfrm>
        <a:graphic>
          <a:graphicData uri="http://schemas.openxmlformats.org/presentationml/2006/ole">
            <p:oleObj spid="_x0000_s84996" name="Drawing" r:id="rId4" imgW="9319320" imgH="4694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86018" name="Drawing" r:id="rId3" imgW="419040" imgH="312480" progId="Presentations.Drawing.16">
              <p:embed/>
            </p:oleObj>
          </a:graphicData>
        </a:graphic>
      </p:graphicFrame>
      <p:graphicFrame>
        <p:nvGraphicFramePr>
          <p:cNvPr id="86020" name="Object 4"/>
          <p:cNvGraphicFramePr>
            <a:graphicFrameLocks noChangeAspect="1"/>
          </p:cNvGraphicFramePr>
          <p:nvPr/>
        </p:nvGraphicFramePr>
        <p:xfrm>
          <a:off x="322263" y="1758950"/>
          <a:ext cx="8395018" cy="4228653"/>
        </p:xfrm>
        <a:graphic>
          <a:graphicData uri="http://schemas.openxmlformats.org/presentationml/2006/ole">
            <p:oleObj spid="_x0000_s86020" name="Drawing" r:id="rId4" imgW="923544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600" b="1" dirty="0" err="1" smtClean="0">
                <a:solidFill>
                  <a:srgbClr val="003399"/>
                </a:solidFill>
                <a:latin typeface="Tahoma" pitchFamily="34" charset="0"/>
              </a:rPr>
              <a:t>Omnichannel</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marketingcommunicatie</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nader</a:t>
            </a:r>
            <a:r>
              <a:rPr lang="en-US" sz="2600" b="1" dirty="0" smtClean="0">
                <a:solidFill>
                  <a:srgbClr val="003399"/>
                </a:solidFill>
                <a:latin typeface="Tahoma" pitchFamily="34" charset="0"/>
              </a:rPr>
              <a:t> </a:t>
            </a:r>
            <a:r>
              <a:rPr lang="en-US" sz="2600" b="1" dirty="0" err="1" smtClean="0">
                <a:solidFill>
                  <a:srgbClr val="003399"/>
                </a:solidFill>
                <a:latin typeface="Tahoma" pitchFamily="34" charset="0"/>
              </a:rPr>
              <a:t>bekeken</a:t>
            </a:r>
            <a:endParaRPr lang="en-US" sz="26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87042" name="Drawing" r:id="rId3" imgW="419040" imgH="312480" progId="Presentations.Drawing.16">
              <p:embed/>
            </p:oleObj>
          </a:graphicData>
        </a:graphic>
      </p:graphicFrame>
      <p:graphicFrame>
        <p:nvGraphicFramePr>
          <p:cNvPr id="87044" name="Object 4"/>
          <p:cNvGraphicFramePr>
            <a:graphicFrameLocks noChangeAspect="1"/>
          </p:cNvGraphicFramePr>
          <p:nvPr/>
        </p:nvGraphicFramePr>
        <p:xfrm>
          <a:off x="322263" y="1758950"/>
          <a:ext cx="8486457" cy="4616561"/>
        </p:xfrm>
        <a:graphic>
          <a:graphicData uri="http://schemas.openxmlformats.org/presentationml/2006/ole">
            <p:oleObj spid="_x0000_s87044" name="Drawing" r:id="rId4" imgW="9075600" imgH="4937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pic>
        <p:nvPicPr>
          <p:cNvPr id="5" name="Picture 4" descr="page_omnichannel_12_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100" b="1" dirty="0" err="1" smtClean="0">
                <a:solidFill>
                  <a:srgbClr val="003399"/>
                </a:solidFill>
                <a:latin typeface="Tahoma" pitchFamily="34" charset="0"/>
              </a:rPr>
              <a:t>Merkartikelfabrikanten</a:t>
            </a:r>
            <a:r>
              <a:rPr lang="en-US" sz="2100" b="1" dirty="0" smtClean="0">
                <a:solidFill>
                  <a:srgbClr val="003399"/>
                </a:solidFill>
                <a:latin typeface="Tahoma" pitchFamily="34" charset="0"/>
              </a:rPr>
              <a:t> en </a:t>
            </a:r>
            <a:r>
              <a:rPr lang="en-US" sz="2100" b="1" dirty="0" err="1" smtClean="0">
                <a:solidFill>
                  <a:srgbClr val="003399"/>
                </a:solidFill>
                <a:latin typeface="Tahoma" pitchFamily="34" charset="0"/>
              </a:rPr>
              <a:t>omnichannel</a:t>
            </a:r>
            <a:r>
              <a:rPr lang="en-US" sz="2100" b="1" dirty="0" smtClean="0">
                <a:solidFill>
                  <a:srgbClr val="003399"/>
                </a:solidFill>
                <a:latin typeface="Tahoma" pitchFamily="34" charset="0"/>
              </a:rPr>
              <a:t> </a:t>
            </a:r>
            <a:r>
              <a:rPr lang="en-US" sz="2100" b="1" dirty="0" err="1" smtClean="0">
                <a:solidFill>
                  <a:srgbClr val="003399"/>
                </a:solidFill>
                <a:latin typeface="Tahoma" pitchFamily="34" charset="0"/>
              </a:rPr>
              <a:t>marketingcommunicatie</a:t>
            </a:r>
            <a:endParaRPr lang="en-US" sz="21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88066" name="Drawing" r:id="rId3" imgW="419040" imgH="312480" progId="Presentations.Drawing.16">
              <p:embed/>
            </p:oleObj>
          </a:graphicData>
        </a:graphic>
      </p:graphicFrame>
      <p:graphicFrame>
        <p:nvGraphicFramePr>
          <p:cNvPr id="88068" name="Object 4"/>
          <p:cNvGraphicFramePr>
            <a:graphicFrameLocks noChangeAspect="1"/>
          </p:cNvGraphicFramePr>
          <p:nvPr/>
        </p:nvGraphicFramePr>
        <p:xfrm>
          <a:off x="322263" y="1758950"/>
          <a:ext cx="8510686" cy="2995930"/>
        </p:xfrm>
        <a:graphic>
          <a:graphicData uri="http://schemas.openxmlformats.org/presentationml/2006/ole">
            <p:oleObj spid="_x0000_s88068" name="Drawing" r:id="rId4" imgW="9235440" imgH="3246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100" b="1" dirty="0" err="1" smtClean="0">
                <a:solidFill>
                  <a:srgbClr val="003399"/>
                </a:solidFill>
                <a:latin typeface="Tahoma" pitchFamily="34" charset="0"/>
              </a:rPr>
              <a:t>Merkartikelfabrikanten</a:t>
            </a:r>
            <a:r>
              <a:rPr lang="en-US" sz="2100" b="1" dirty="0" smtClean="0">
                <a:solidFill>
                  <a:srgbClr val="003399"/>
                </a:solidFill>
                <a:latin typeface="Tahoma" pitchFamily="34" charset="0"/>
              </a:rPr>
              <a:t> en </a:t>
            </a:r>
            <a:r>
              <a:rPr lang="en-US" sz="2100" b="1" dirty="0" err="1" smtClean="0">
                <a:solidFill>
                  <a:srgbClr val="003399"/>
                </a:solidFill>
                <a:latin typeface="Tahoma" pitchFamily="34" charset="0"/>
              </a:rPr>
              <a:t>omnichannel</a:t>
            </a:r>
            <a:r>
              <a:rPr lang="en-US" sz="2100" b="1" dirty="0" smtClean="0">
                <a:solidFill>
                  <a:srgbClr val="003399"/>
                </a:solidFill>
                <a:latin typeface="Tahoma" pitchFamily="34" charset="0"/>
              </a:rPr>
              <a:t> </a:t>
            </a:r>
            <a:r>
              <a:rPr lang="en-US" sz="2100" b="1" dirty="0" err="1" smtClean="0">
                <a:solidFill>
                  <a:srgbClr val="003399"/>
                </a:solidFill>
                <a:latin typeface="Tahoma" pitchFamily="34" charset="0"/>
              </a:rPr>
              <a:t>marketingcommunicatie</a:t>
            </a:r>
            <a:endParaRPr lang="en-US" sz="21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89090" name="Drawing" r:id="rId3" imgW="419040" imgH="312480" progId="Presentations.Drawing.16">
              <p:embed/>
            </p:oleObj>
          </a:graphicData>
        </a:graphic>
      </p:graphicFrame>
      <p:graphicFrame>
        <p:nvGraphicFramePr>
          <p:cNvPr id="89092" name="Object 4"/>
          <p:cNvGraphicFramePr>
            <a:graphicFrameLocks noChangeAspect="1"/>
          </p:cNvGraphicFramePr>
          <p:nvPr/>
        </p:nvGraphicFramePr>
        <p:xfrm>
          <a:off x="322263" y="1758950"/>
          <a:ext cx="8465820" cy="4260850"/>
        </p:xfrm>
        <a:graphic>
          <a:graphicData uri="http://schemas.openxmlformats.org/presentationml/2006/ole">
            <p:oleObj spid="_x0000_s89092" name="Drawing" r:id="rId4" imgW="9227880" imgH="4640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500" b="1" dirty="0" err="1" smtClean="0">
                <a:solidFill>
                  <a:srgbClr val="003399"/>
                </a:solidFill>
                <a:latin typeface="Tahoma" pitchFamily="34" charset="0"/>
              </a:rPr>
              <a:t>Analoge</a:t>
            </a:r>
            <a:r>
              <a:rPr lang="en-US" sz="2500" b="1" dirty="0" smtClean="0">
                <a:solidFill>
                  <a:srgbClr val="003399"/>
                </a:solidFill>
                <a:latin typeface="Tahoma" pitchFamily="34" charset="0"/>
              </a:rPr>
              <a:t> </a:t>
            </a:r>
            <a:r>
              <a:rPr lang="en-US" sz="2500" b="1" dirty="0" err="1" smtClean="0">
                <a:solidFill>
                  <a:srgbClr val="003399"/>
                </a:solidFill>
                <a:latin typeface="Tahoma" pitchFamily="34" charset="0"/>
              </a:rPr>
              <a:t>marketingcommunicatie</a:t>
            </a:r>
            <a:r>
              <a:rPr lang="en-US" sz="2500" b="1" dirty="0" smtClean="0">
                <a:solidFill>
                  <a:srgbClr val="003399"/>
                </a:solidFill>
                <a:latin typeface="Tahoma" pitchFamily="34" charset="0"/>
              </a:rPr>
              <a:t> van </a:t>
            </a:r>
            <a:r>
              <a:rPr lang="en-US" sz="2500" b="1" dirty="0" err="1" smtClean="0">
                <a:solidFill>
                  <a:srgbClr val="003399"/>
                </a:solidFill>
                <a:latin typeface="Tahoma" pitchFamily="34" charset="0"/>
              </a:rPr>
              <a:t>fysieke</a:t>
            </a:r>
            <a:r>
              <a:rPr lang="en-US" sz="2500" b="1" dirty="0" smtClean="0">
                <a:solidFill>
                  <a:srgbClr val="003399"/>
                </a:solidFill>
                <a:latin typeface="Tahoma" pitchFamily="34" charset="0"/>
              </a:rPr>
              <a:t> retailers</a:t>
            </a:r>
            <a:endParaRPr lang="en-US" sz="25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46082" name="Drawing" r:id="rId3" imgW="419040" imgH="312480" progId="Presentations.Drawing.16">
              <p:embed/>
            </p:oleObj>
          </a:graphicData>
        </a:graphic>
      </p:graphicFrame>
      <p:graphicFrame>
        <p:nvGraphicFramePr>
          <p:cNvPr id="46084" name="Object 4"/>
          <p:cNvGraphicFramePr>
            <a:graphicFrameLocks noChangeAspect="1"/>
          </p:cNvGraphicFramePr>
          <p:nvPr/>
        </p:nvGraphicFramePr>
        <p:xfrm>
          <a:off x="322263" y="1758949"/>
          <a:ext cx="8558266" cy="397728"/>
        </p:xfrm>
        <a:graphic>
          <a:graphicData uri="http://schemas.openxmlformats.org/presentationml/2006/ole">
            <p:oleObj spid="_x0000_s46084" name="Drawing" r:id="rId4" imgW="9174600" imgH="419040" progId="Presentations.Drawing.18">
              <p:embed/>
            </p:oleObj>
          </a:graphicData>
        </a:graphic>
      </p:graphicFrame>
      <p:pic>
        <p:nvPicPr>
          <p:cNvPr id="46085" name="Picture 5"/>
          <p:cNvPicPr>
            <a:picLocks noChangeAspect="1" noChangeArrowheads="1"/>
          </p:cNvPicPr>
          <p:nvPr/>
        </p:nvPicPr>
        <p:blipFill>
          <a:blip r:embed="rId5"/>
          <a:srcRect/>
          <a:stretch>
            <a:fillRect/>
          </a:stretch>
        </p:blipFill>
        <p:spPr bwMode="auto">
          <a:xfrm>
            <a:off x="1878012" y="2652686"/>
            <a:ext cx="5386387" cy="2730500"/>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100" b="1" dirty="0" err="1" smtClean="0">
                <a:solidFill>
                  <a:srgbClr val="003399"/>
                </a:solidFill>
                <a:latin typeface="Tahoma" pitchFamily="34" charset="0"/>
              </a:rPr>
              <a:t>Merkartikelfabrikanten</a:t>
            </a:r>
            <a:r>
              <a:rPr lang="en-US" sz="2100" b="1" dirty="0" smtClean="0">
                <a:solidFill>
                  <a:srgbClr val="003399"/>
                </a:solidFill>
                <a:latin typeface="Tahoma" pitchFamily="34" charset="0"/>
              </a:rPr>
              <a:t> en </a:t>
            </a:r>
            <a:r>
              <a:rPr lang="en-US" sz="2100" b="1" dirty="0" err="1" smtClean="0">
                <a:solidFill>
                  <a:srgbClr val="003399"/>
                </a:solidFill>
                <a:latin typeface="Tahoma" pitchFamily="34" charset="0"/>
              </a:rPr>
              <a:t>omnichannel</a:t>
            </a:r>
            <a:r>
              <a:rPr lang="en-US" sz="2100" b="1" dirty="0" smtClean="0">
                <a:solidFill>
                  <a:srgbClr val="003399"/>
                </a:solidFill>
                <a:latin typeface="Tahoma" pitchFamily="34" charset="0"/>
              </a:rPr>
              <a:t> </a:t>
            </a:r>
            <a:r>
              <a:rPr lang="en-US" sz="2100" b="1" dirty="0" err="1" smtClean="0">
                <a:solidFill>
                  <a:srgbClr val="003399"/>
                </a:solidFill>
                <a:latin typeface="Tahoma" pitchFamily="34" charset="0"/>
              </a:rPr>
              <a:t>marketingcommunicatie</a:t>
            </a:r>
            <a:endParaRPr lang="en-US" sz="21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90114" name="Drawing" r:id="rId3" imgW="419040" imgH="312480" progId="Presentations.Drawing.16">
              <p:embed/>
            </p:oleObj>
          </a:graphicData>
        </a:graphic>
      </p:graphicFrame>
      <p:graphicFrame>
        <p:nvGraphicFramePr>
          <p:cNvPr id="90116" name="Object 4"/>
          <p:cNvGraphicFramePr>
            <a:graphicFrameLocks noChangeAspect="1"/>
          </p:cNvGraphicFramePr>
          <p:nvPr/>
        </p:nvGraphicFramePr>
        <p:xfrm>
          <a:off x="322263" y="1758950"/>
          <a:ext cx="8471217" cy="4263566"/>
        </p:xfrm>
        <a:graphic>
          <a:graphicData uri="http://schemas.openxmlformats.org/presentationml/2006/ole">
            <p:oleObj spid="_x0000_s90116" name="Drawing" r:id="rId4" imgW="9227880" imgH="4640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100" b="1" dirty="0" err="1" smtClean="0">
                <a:solidFill>
                  <a:srgbClr val="003399"/>
                </a:solidFill>
                <a:latin typeface="Tahoma" pitchFamily="34" charset="0"/>
              </a:rPr>
              <a:t>Merkartikelfabrikanten</a:t>
            </a:r>
            <a:r>
              <a:rPr lang="en-US" sz="2100" b="1" dirty="0" smtClean="0">
                <a:solidFill>
                  <a:srgbClr val="003399"/>
                </a:solidFill>
                <a:latin typeface="Tahoma" pitchFamily="34" charset="0"/>
              </a:rPr>
              <a:t> en </a:t>
            </a:r>
            <a:r>
              <a:rPr lang="en-US" sz="2100" b="1" dirty="0" err="1" smtClean="0">
                <a:solidFill>
                  <a:srgbClr val="003399"/>
                </a:solidFill>
                <a:latin typeface="Tahoma" pitchFamily="34" charset="0"/>
              </a:rPr>
              <a:t>omnichannel</a:t>
            </a:r>
            <a:r>
              <a:rPr lang="en-US" sz="2100" b="1" dirty="0" smtClean="0">
                <a:solidFill>
                  <a:srgbClr val="003399"/>
                </a:solidFill>
                <a:latin typeface="Tahoma" pitchFamily="34" charset="0"/>
              </a:rPr>
              <a:t> </a:t>
            </a:r>
            <a:r>
              <a:rPr lang="en-US" sz="2100" b="1" dirty="0" err="1" smtClean="0">
                <a:solidFill>
                  <a:srgbClr val="003399"/>
                </a:solidFill>
                <a:latin typeface="Tahoma" pitchFamily="34" charset="0"/>
              </a:rPr>
              <a:t>marketingcommunicatie</a:t>
            </a:r>
            <a:endParaRPr lang="en-US" sz="21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91138" name="Drawing" r:id="rId3" imgW="419040" imgH="312480" progId="Presentations.Drawing.16">
              <p:embed/>
            </p:oleObj>
          </a:graphicData>
        </a:graphic>
      </p:graphicFrame>
      <p:graphicFrame>
        <p:nvGraphicFramePr>
          <p:cNvPr id="91140" name="Object 4"/>
          <p:cNvGraphicFramePr>
            <a:graphicFrameLocks noChangeAspect="1"/>
          </p:cNvGraphicFramePr>
          <p:nvPr/>
        </p:nvGraphicFramePr>
        <p:xfrm>
          <a:off x="322262" y="1758950"/>
          <a:ext cx="8508313" cy="3956050"/>
        </p:xfrm>
        <a:graphic>
          <a:graphicData uri="http://schemas.openxmlformats.org/presentationml/2006/ole">
            <p:oleObj spid="_x0000_s91140" name="Drawing" r:id="rId4" imgW="9235440" imgH="4290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100" b="1" dirty="0" err="1" smtClean="0">
                <a:solidFill>
                  <a:srgbClr val="003399"/>
                </a:solidFill>
                <a:latin typeface="Tahoma" pitchFamily="34" charset="0"/>
              </a:rPr>
              <a:t>Merkartikelfabrikanten</a:t>
            </a:r>
            <a:r>
              <a:rPr lang="en-US" sz="2100" b="1" dirty="0" smtClean="0">
                <a:solidFill>
                  <a:srgbClr val="003399"/>
                </a:solidFill>
                <a:latin typeface="Tahoma" pitchFamily="34" charset="0"/>
              </a:rPr>
              <a:t> en </a:t>
            </a:r>
            <a:r>
              <a:rPr lang="en-US" sz="2100" b="1" dirty="0" err="1" smtClean="0">
                <a:solidFill>
                  <a:srgbClr val="003399"/>
                </a:solidFill>
                <a:latin typeface="Tahoma" pitchFamily="34" charset="0"/>
              </a:rPr>
              <a:t>omnichannel</a:t>
            </a:r>
            <a:r>
              <a:rPr lang="en-US" sz="2100" b="1" dirty="0" smtClean="0">
                <a:solidFill>
                  <a:srgbClr val="003399"/>
                </a:solidFill>
                <a:latin typeface="Tahoma" pitchFamily="34" charset="0"/>
              </a:rPr>
              <a:t> </a:t>
            </a:r>
            <a:r>
              <a:rPr lang="en-US" sz="2100" b="1" dirty="0" err="1" smtClean="0">
                <a:solidFill>
                  <a:srgbClr val="003399"/>
                </a:solidFill>
                <a:latin typeface="Tahoma" pitchFamily="34" charset="0"/>
              </a:rPr>
              <a:t>marketingcommunicatie</a:t>
            </a:r>
            <a:endParaRPr lang="en-US" sz="21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92162" name="Drawing" r:id="rId3" imgW="419040" imgH="312480" progId="Presentations.Drawing.16">
              <p:embed/>
            </p:oleObj>
          </a:graphicData>
        </a:graphic>
      </p:graphicFrame>
      <p:graphicFrame>
        <p:nvGraphicFramePr>
          <p:cNvPr id="92164" name="Object 4"/>
          <p:cNvGraphicFramePr>
            <a:graphicFrameLocks noChangeAspect="1"/>
          </p:cNvGraphicFramePr>
          <p:nvPr/>
        </p:nvGraphicFramePr>
        <p:xfrm>
          <a:off x="322263" y="1758950"/>
          <a:ext cx="8489194" cy="4276090"/>
        </p:xfrm>
        <a:graphic>
          <a:graphicData uri="http://schemas.openxmlformats.org/presentationml/2006/ole">
            <p:oleObj spid="_x0000_s92164" name="Drawing" r:id="rId4" imgW="923544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100" b="1" dirty="0" err="1" smtClean="0">
                <a:solidFill>
                  <a:srgbClr val="003399"/>
                </a:solidFill>
                <a:latin typeface="Tahoma" pitchFamily="34" charset="0"/>
              </a:rPr>
              <a:t>Merkartikelfabrikanten</a:t>
            </a:r>
            <a:r>
              <a:rPr lang="en-US" sz="2100" b="1" dirty="0" smtClean="0">
                <a:solidFill>
                  <a:srgbClr val="003399"/>
                </a:solidFill>
                <a:latin typeface="Tahoma" pitchFamily="34" charset="0"/>
              </a:rPr>
              <a:t> en </a:t>
            </a:r>
            <a:r>
              <a:rPr lang="en-US" sz="2100" b="1" dirty="0" err="1" smtClean="0">
                <a:solidFill>
                  <a:srgbClr val="003399"/>
                </a:solidFill>
                <a:latin typeface="Tahoma" pitchFamily="34" charset="0"/>
              </a:rPr>
              <a:t>omnichannel</a:t>
            </a:r>
            <a:r>
              <a:rPr lang="en-US" sz="2100" b="1" dirty="0" smtClean="0">
                <a:solidFill>
                  <a:srgbClr val="003399"/>
                </a:solidFill>
                <a:latin typeface="Tahoma" pitchFamily="34" charset="0"/>
              </a:rPr>
              <a:t> </a:t>
            </a:r>
            <a:r>
              <a:rPr lang="en-US" sz="2100" b="1" dirty="0" err="1" smtClean="0">
                <a:solidFill>
                  <a:srgbClr val="003399"/>
                </a:solidFill>
                <a:latin typeface="Tahoma" pitchFamily="34" charset="0"/>
              </a:rPr>
              <a:t>marketingcommunicatie</a:t>
            </a:r>
            <a:endParaRPr lang="en-US" sz="21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93186" name="Drawing" r:id="rId3" imgW="419040" imgH="312480" progId="Presentations.Drawing.16">
              <p:embed/>
            </p:oleObj>
          </a:graphicData>
        </a:graphic>
      </p:graphicFrame>
      <p:graphicFrame>
        <p:nvGraphicFramePr>
          <p:cNvPr id="93188" name="Object 4"/>
          <p:cNvGraphicFramePr>
            <a:graphicFrameLocks noChangeAspect="1"/>
          </p:cNvGraphicFramePr>
          <p:nvPr/>
        </p:nvGraphicFramePr>
        <p:xfrm>
          <a:off x="322262" y="1758950"/>
          <a:ext cx="8549393" cy="4352290"/>
        </p:xfrm>
        <a:graphic>
          <a:graphicData uri="http://schemas.openxmlformats.org/presentationml/2006/ole">
            <p:oleObj spid="_x0000_s93188" name="Drawing" r:id="rId4" imgW="9227880" imgH="4694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500" b="1" dirty="0" err="1" smtClean="0">
                <a:solidFill>
                  <a:srgbClr val="003399"/>
                </a:solidFill>
                <a:latin typeface="Tahoma" pitchFamily="34" charset="0"/>
              </a:rPr>
              <a:t>Analoge</a:t>
            </a:r>
            <a:r>
              <a:rPr lang="en-US" sz="2500" b="1" dirty="0" smtClean="0">
                <a:solidFill>
                  <a:srgbClr val="003399"/>
                </a:solidFill>
                <a:latin typeface="Tahoma" pitchFamily="34" charset="0"/>
              </a:rPr>
              <a:t> </a:t>
            </a:r>
            <a:r>
              <a:rPr lang="en-US" sz="2500" b="1" dirty="0" err="1" smtClean="0">
                <a:solidFill>
                  <a:srgbClr val="003399"/>
                </a:solidFill>
                <a:latin typeface="Tahoma" pitchFamily="34" charset="0"/>
              </a:rPr>
              <a:t>marketingcommunicatie</a:t>
            </a:r>
            <a:r>
              <a:rPr lang="en-US" sz="2500" b="1" dirty="0" smtClean="0">
                <a:solidFill>
                  <a:srgbClr val="003399"/>
                </a:solidFill>
                <a:latin typeface="Tahoma" pitchFamily="34" charset="0"/>
              </a:rPr>
              <a:t> van </a:t>
            </a:r>
            <a:r>
              <a:rPr lang="en-US" sz="2500" b="1" dirty="0" err="1" smtClean="0">
                <a:solidFill>
                  <a:srgbClr val="003399"/>
                </a:solidFill>
                <a:latin typeface="Tahoma" pitchFamily="34" charset="0"/>
              </a:rPr>
              <a:t>fysieke</a:t>
            </a:r>
            <a:r>
              <a:rPr lang="en-US" sz="2500" b="1" dirty="0" smtClean="0">
                <a:solidFill>
                  <a:srgbClr val="003399"/>
                </a:solidFill>
                <a:latin typeface="Tahoma" pitchFamily="34" charset="0"/>
              </a:rPr>
              <a:t> retailers</a:t>
            </a:r>
            <a:endParaRPr lang="en-US" sz="25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47106" name="Drawing" r:id="rId3" imgW="419040" imgH="312480" progId="Presentations.Drawing.16">
              <p:embed/>
            </p:oleObj>
          </a:graphicData>
        </a:graphic>
      </p:graphicFrame>
      <p:graphicFrame>
        <p:nvGraphicFramePr>
          <p:cNvPr id="47108" name="Object 4"/>
          <p:cNvGraphicFramePr>
            <a:graphicFrameLocks noChangeAspect="1"/>
          </p:cNvGraphicFramePr>
          <p:nvPr/>
        </p:nvGraphicFramePr>
        <p:xfrm>
          <a:off x="322264" y="1758950"/>
          <a:ext cx="8558266" cy="3682255"/>
        </p:xfrm>
        <a:graphic>
          <a:graphicData uri="http://schemas.openxmlformats.org/presentationml/2006/ole">
            <p:oleObj spid="_x0000_s47108" name="Drawing" r:id="rId4" imgW="9014400" imgH="3878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500" b="1" dirty="0" err="1" smtClean="0">
                <a:solidFill>
                  <a:srgbClr val="003399"/>
                </a:solidFill>
                <a:latin typeface="Tahoma" pitchFamily="34" charset="0"/>
              </a:rPr>
              <a:t>Analoge</a:t>
            </a:r>
            <a:r>
              <a:rPr lang="en-US" sz="2500" b="1" dirty="0" smtClean="0">
                <a:solidFill>
                  <a:srgbClr val="003399"/>
                </a:solidFill>
                <a:latin typeface="Tahoma" pitchFamily="34" charset="0"/>
              </a:rPr>
              <a:t> </a:t>
            </a:r>
            <a:r>
              <a:rPr lang="en-US" sz="2500" b="1" dirty="0" err="1" smtClean="0">
                <a:solidFill>
                  <a:srgbClr val="003399"/>
                </a:solidFill>
                <a:latin typeface="Tahoma" pitchFamily="34" charset="0"/>
              </a:rPr>
              <a:t>marketingcommunicatie</a:t>
            </a:r>
            <a:r>
              <a:rPr lang="en-US" sz="2500" b="1" dirty="0" smtClean="0">
                <a:solidFill>
                  <a:srgbClr val="003399"/>
                </a:solidFill>
                <a:latin typeface="Tahoma" pitchFamily="34" charset="0"/>
              </a:rPr>
              <a:t> van </a:t>
            </a:r>
            <a:r>
              <a:rPr lang="en-US" sz="2500" b="1" dirty="0" err="1" smtClean="0">
                <a:solidFill>
                  <a:srgbClr val="003399"/>
                </a:solidFill>
                <a:latin typeface="Tahoma" pitchFamily="34" charset="0"/>
              </a:rPr>
              <a:t>fysieke</a:t>
            </a:r>
            <a:r>
              <a:rPr lang="en-US" sz="2500" b="1" dirty="0" smtClean="0">
                <a:solidFill>
                  <a:srgbClr val="003399"/>
                </a:solidFill>
                <a:latin typeface="Tahoma" pitchFamily="34" charset="0"/>
              </a:rPr>
              <a:t> retailers</a:t>
            </a:r>
            <a:endParaRPr lang="en-US" sz="25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48130" name="Drawing" r:id="rId3" imgW="419040" imgH="312480" progId="Presentations.Drawing.16">
              <p:embed/>
            </p:oleObj>
          </a:graphicData>
        </a:graphic>
      </p:graphicFrame>
      <p:graphicFrame>
        <p:nvGraphicFramePr>
          <p:cNvPr id="48132" name="Object 4"/>
          <p:cNvGraphicFramePr>
            <a:graphicFrameLocks noChangeAspect="1"/>
          </p:cNvGraphicFramePr>
          <p:nvPr/>
        </p:nvGraphicFramePr>
        <p:xfrm>
          <a:off x="322263" y="1758949"/>
          <a:ext cx="8548344" cy="3355491"/>
        </p:xfrm>
        <a:graphic>
          <a:graphicData uri="http://schemas.openxmlformats.org/presentationml/2006/ole">
            <p:oleObj spid="_x0000_s48132" name="Drawing" r:id="rId4" imgW="9174600" imgH="3596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500" b="1" dirty="0" err="1" smtClean="0">
                <a:solidFill>
                  <a:srgbClr val="003399"/>
                </a:solidFill>
                <a:latin typeface="Tahoma" pitchFamily="34" charset="0"/>
              </a:rPr>
              <a:t>Analoge</a:t>
            </a:r>
            <a:r>
              <a:rPr lang="en-US" sz="2500" b="1" dirty="0" smtClean="0">
                <a:solidFill>
                  <a:srgbClr val="003399"/>
                </a:solidFill>
                <a:latin typeface="Tahoma" pitchFamily="34" charset="0"/>
              </a:rPr>
              <a:t> </a:t>
            </a:r>
            <a:r>
              <a:rPr lang="en-US" sz="2500" b="1" dirty="0" err="1" smtClean="0">
                <a:solidFill>
                  <a:srgbClr val="003399"/>
                </a:solidFill>
                <a:latin typeface="Tahoma" pitchFamily="34" charset="0"/>
              </a:rPr>
              <a:t>marketingcommunicatie</a:t>
            </a:r>
            <a:r>
              <a:rPr lang="en-US" sz="2500" b="1" dirty="0" smtClean="0">
                <a:solidFill>
                  <a:srgbClr val="003399"/>
                </a:solidFill>
                <a:latin typeface="Tahoma" pitchFamily="34" charset="0"/>
              </a:rPr>
              <a:t> van </a:t>
            </a:r>
            <a:r>
              <a:rPr lang="en-US" sz="2500" b="1" dirty="0" err="1" smtClean="0">
                <a:solidFill>
                  <a:srgbClr val="003399"/>
                </a:solidFill>
                <a:latin typeface="Tahoma" pitchFamily="34" charset="0"/>
              </a:rPr>
              <a:t>fysieke</a:t>
            </a:r>
            <a:r>
              <a:rPr lang="en-US" sz="2500" b="1" dirty="0" smtClean="0">
                <a:solidFill>
                  <a:srgbClr val="003399"/>
                </a:solidFill>
                <a:latin typeface="Tahoma" pitchFamily="34" charset="0"/>
              </a:rPr>
              <a:t> retailers</a:t>
            </a:r>
            <a:endParaRPr lang="en-US" sz="25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49154" name="Drawing" r:id="rId3" imgW="419040" imgH="312480" progId="Presentations.Drawing.16">
              <p:embed/>
            </p:oleObj>
          </a:graphicData>
        </a:graphic>
      </p:graphicFrame>
      <p:graphicFrame>
        <p:nvGraphicFramePr>
          <p:cNvPr id="49156" name="Object 4"/>
          <p:cNvGraphicFramePr>
            <a:graphicFrameLocks noChangeAspect="1"/>
          </p:cNvGraphicFramePr>
          <p:nvPr/>
        </p:nvGraphicFramePr>
        <p:xfrm>
          <a:off x="322263" y="1758950"/>
          <a:ext cx="8550776" cy="3030026"/>
        </p:xfrm>
        <a:graphic>
          <a:graphicData uri="http://schemas.openxmlformats.org/presentationml/2006/ole">
            <p:oleObj spid="_x0000_s49156" name="Drawing" r:id="rId4" imgW="9174600" imgH="3246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0" y="152400"/>
            <a:ext cx="9144000" cy="685800"/>
          </a:xfrm>
        </p:spPr>
        <p:txBody>
          <a:bodyPr/>
          <a:lstStyle/>
          <a:p>
            <a:pPr eaLnBrk="1" hangingPunct="1"/>
            <a:r>
              <a:rPr lang="en-US" sz="2700" b="1" dirty="0" smtClean="0">
                <a:solidFill>
                  <a:srgbClr val="003399"/>
                </a:solidFill>
                <a:latin typeface="Tahoma" pitchFamily="34" charset="0"/>
              </a:rPr>
              <a:t>MARKETINGCOMMUNICATIE IN OMNICHANNEL</a:t>
            </a:r>
            <a:endParaRPr lang="en-US" sz="2700" b="1" dirty="0" smtClean="0">
              <a:solidFill>
                <a:srgbClr val="003399"/>
              </a:solidFill>
              <a:latin typeface="Tahoma" pitchFamily="34" charset="0"/>
            </a:endParaRPr>
          </a:p>
        </p:txBody>
      </p:sp>
      <p:sp>
        <p:nvSpPr>
          <p:cNvPr id="2054" name="Rectangle 3"/>
          <p:cNvSpPr>
            <a:spLocks noGrp="1" noChangeArrowheads="1"/>
          </p:cNvSpPr>
          <p:nvPr>
            <p:ph type="subTitle" idx="1"/>
          </p:nvPr>
        </p:nvSpPr>
        <p:spPr>
          <a:xfrm>
            <a:off x="0" y="1066800"/>
            <a:ext cx="9144000" cy="609600"/>
          </a:xfrm>
        </p:spPr>
        <p:txBody>
          <a:bodyPr/>
          <a:lstStyle/>
          <a:p>
            <a:pPr eaLnBrk="1" hangingPunct="1"/>
            <a:r>
              <a:rPr lang="en-US" sz="2500" b="1" dirty="0" err="1" smtClean="0">
                <a:solidFill>
                  <a:srgbClr val="003399"/>
                </a:solidFill>
                <a:latin typeface="Tahoma" pitchFamily="34" charset="0"/>
              </a:rPr>
              <a:t>Analoge</a:t>
            </a:r>
            <a:r>
              <a:rPr lang="en-US" sz="2500" b="1" dirty="0" smtClean="0">
                <a:solidFill>
                  <a:srgbClr val="003399"/>
                </a:solidFill>
                <a:latin typeface="Tahoma" pitchFamily="34" charset="0"/>
              </a:rPr>
              <a:t> </a:t>
            </a:r>
            <a:r>
              <a:rPr lang="en-US" sz="2500" b="1" dirty="0" err="1" smtClean="0">
                <a:solidFill>
                  <a:srgbClr val="003399"/>
                </a:solidFill>
                <a:latin typeface="Tahoma" pitchFamily="34" charset="0"/>
              </a:rPr>
              <a:t>marketingcommunicatie</a:t>
            </a:r>
            <a:r>
              <a:rPr lang="en-US" sz="2500" b="1" dirty="0" smtClean="0">
                <a:solidFill>
                  <a:srgbClr val="003399"/>
                </a:solidFill>
                <a:latin typeface="Tahoma" pitchFamily="34" charset="0"/>
              </a:rPr>
              <a:t> van </a:t>
            </a:r>
            <a:r>
              <a:rPr lang="en-US" sz="2500" b="1" dirty="0" err="1" smtClean="0">
                <a:solidFill>
                  <a:srgbClr val="003399"/>
                </a:solidFill>
                <a:latin typeface="Tahoma" pitchFamily="34" charset="0"/>
              </a:rPr>
              <a:t>fysieke</a:t>
            </a:r>
            <a:r>
              <a:rPr lang="en-US" sz="2500" b="1" dirty="0" smtClean="0">
                <a:solidFill>
                  <a:srgbClr val="003399"/>
                </a:solidFill>
                <a:latin typeface="Tahoma" pitchFamily="34" charset="0"/>
              </a:rPr>
              <a:t> retailers</a:t>
            </a:r>
            <a:endParaRPr lang="en-US" sz="2500" b="1" dirty="0" smtClean="0">
              <a:solidFill>
                <a:srgbClr val="003399"/>
              </a:solidFill>
              <a:latin typeface="Tahoma" pitchFamily="34" charset="0"/>
            </a:endParaRPr>
          </a:p>
        </p:txBody>
      </p:sp>
      <p:sp>
        <p:nvSpPr>
          <p:cNvPr id="205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50178" name="Drawing" r:id="rId3" imgW="419040" imgH="312480" progId="Presentations.Drawing.16">
              <p:embed/>
            </p:oleObj>
          </a:graphicData>
        </a:graphic>
      </p:graphicFrame>
      <p:graphicFrame>
        <p:nvGraphicFramePr>
          <p:cNvPr id="50181" name="Object 5"/>
          <p:cNvGraphicFramePr>
            <a:graphicFrameLocks noChangeAspect="1"/>
          </p:cNvGraphicFramePr>
          <p:nvPr/>
        </p:nvGraphicFramePr>
        <p:xfrm>
          <a:off x="322263" y="1758949"/>
          <a:ext cx="8538318" cy="4300887"/>
        </p:xfrm>
        <a:graphic>
          <a:graphicData uri="http://schemas.openxmlformats.org/presentationml/2006/ole">
            <p:oleObj spid="_x0000_s50181" name="Drawing" r:id="rId4" imgW="9220320" imgH="4640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2493</TotalTime>
  <Words>368</Words>
  <Application>Microsoft Office PowerPoint</Application>
  <PresentationFormat>On-screen Show (4:3)</PresentationFormat>
  <Paragraphs>97</Paragraphs>
  <Slides>53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9" baseType="lpstr">
      <vt:lpstr>Arial</vt:lpstr>
      <vt:lpstr>Calibri</vt:lpstr>
      <vt:lpstr>Tahoma</vt:lpstr>
      <vt:lpstr>Dunes</vt:lpstr>
      <vt:lpstr>Presentations X8 Drawing</vt:lpstr>
      <vt:lpstr>Presentations X6 Drawing</vt:lpstr>
      <vt:lpstr>OMNICHANNEL MARKETING / 12</vt:lpstr>
      <vt:lpstr>MARKETINGCOMMUNICATIE IN OMNICHANNEL</vt:lpstr>
      <vt:lpstr>Slide 3</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Slide 13</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Slide 31</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lpstr>Slide 47</vt:lpstr>
      <vt:lpstr>MARKETINGCOMMUNICATIE IN OMNICHANNEL</vt:lpstr>
      <vt:lpstr>MARKETINGCOMMUNICATIE IN OMNICHANNEL</vt:lpstr>
      <vt:lpstr>MARKETINGCOMMUNICATIE IN OMNICHANNEL</vt:lpstr>
      <vt:lpstr>MARKETINGCOMMUNICATIE IN OMNICHANNEL</vt:lpstr>
      <vt:lpstr>MARKETINGCOMMUNICATIE IN OMNICHANNEL</vt:lpstr>
      <vt:lpstr>MARKETINGCOMMUNICATIE IN OMNICHANNEL</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3R_Omnichannel_marketing_12_marketingcommunicatie_in_omnichannel</dc:title>
  <dc:subject>Marketingcommunicatie in omnichannel</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550</cp:revision>
  <dcterms:created xsi:type="dcterms:W3CDTF">2015-09-06T15:15:23Z</dcterms:created>
  <dcterms:modified xsi:type="dcterms:W3CDTF">2020-07-01T23:43:56Z</dcterms:modified>
  <cp:category>Gebaseerd het boek Omnichannel in retail van prof. G. van Ossel;diverse materialen van R. Reinhardt.</cp:category>
</cp:coreProperties>
</file>