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60"/>
  </p:notesMasterIdLst>
  <p:sldIdLst>
    <p:sldId id="256" r:id="rId2"/>
    <p:sldId id="380" r:id="rId3"/>
    <p:sldId id="381" r:id="rId4"/>
    <p:sldId id="382" r:id="rId5"/>
    <p:sldId id="383" r:id="rId6"/>
    <p:sldId id="384" r:id="rId7"/>
    <p:sldId id="385" r:id="rId8"/>
    <p:sldId id="386" r:id="rId9"/>
    <p:sldId id="387" r:id="rId10"/>
    <p:sldId id="389" r:id="rId11"/>
    <p:sldId id="388" r:id="rId12"/>
    <p:sldId id="391" r:id="rId13"/>
    <p:sldId id="392" r:id="rId14"/>
    <p:sldId id="394" r:id="rId15"/>
    <p:sldId id="395" r:id="rId16"/>
    <p:sldId id="396" r:id="rId17"/>
    <p:sldId id="397" r:id="rId18"/>
    <p:sldId id="403" r:id="rId19"/>
    <p:sldId id="402" r:id="rId20"/>
    <p:sldId id="405" r:id="rId21"/>
    <p:sldId id="406" r:id="rId22"/>
    <p:sldId id="407" r:id="rId23"/>
    <p:sldId id="409" r:id="rId24"/>
    <p:sldId id="410" r:id="rId25"/>
    <p:sldId id="411" r:id="rId26"/>
    <p:sldId id="415" r:id="rId27"/>
    <p:sldId id="416" r:id="rId28"/>
    <p:sldId id="418" r:id="rId29"/>
    <p:sldId id="420" r:id="rId30"/>
    <p:sldId id="421" r:id="rId31"/>
    <p:sldId id="422" r:id="rId32"/>
    <p:sldId id="423" r:id="rId33"/>
    <p:sldId id="425" r:id="rId34"/>
    <p:sldId id="426" r:id="rId35"/>
    <p:sldId id="427" r:id="rId36"/>
    <p:sldId id="428" r:id="rId37"/>
    <p:sldId id="429" r:id="rId38"/>
    <p:sldId id="430" r:id="rId39"/>
    <p:sldId id="431" r:id="rId40"/>
    <p:sldId id="424" r:id="rId41"/>
    <p:sldId id="432" r:id="rId42"/>
    <p:sldId id="433" r:id="rId43"/>
    <p:sldId id="434" r:id="rId44"/>
    <p:sldId id="435" r:id="rId45"/>
    <p:sldId id="436" r:id="rId46"/>
    <p:sldId id="438" r:id="rId47"/>
    <p:sldId id="437" r:id="rId48"/>
    <p:sldId id="439" r:id="rId49"/>
    <p:sldId id="440" r:id="rId50"/>
    <p:sldId id="442" r:id="rId51"/>
    <p:sldId id="441" r:id="rId52"/>
    <p:sldId id="443" r:id="rId53"/>
    <p:sldId id="444" r:id="rId54"/>
    <p:sldId id="446" r:id="rId55"/>
    <p:sldId id="445" r:id="rId56"/>
    <p:sldId id="447" r:id="rId57"/>
    <p:sldId id="448" r:id="rId58"/>
    <p:sldId id="449"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rORWHN65zW73xmVCAlBgsw" hashData="zyNnNq8F1ddKf32mh7m7s2zQhM4"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9900"/>
    <a:srgbClr val="00CC00"/>
    <a:srgbClr val="FF3300"/>
    <a:srgbClr val="640000"/>
    <a:srgbClr val="9A0000"/>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39" autoAdjust="0"/>
    <p:restoredTop sz="92467" autoAdjust="0"/>
  </p:normalViewPr>
  <p:slideViewPr>
    <p:cSldViewPr snapToGrid="0" showGuides="1">
      <p:cViewPr>
        <p:scale>
          <a:sx n="55" d="100"/>
          <a:sy n="55" d="100"/>
        </p:scale>
        <p:origin x="-1013" y="86"/>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4.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4.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4.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4.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4.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4.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4.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4.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4.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4.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4.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4.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4.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4.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4.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4.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4.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4.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4.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4.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4.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4.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4.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4.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4.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4.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DF03483-451A-44F3-A57C-A1D8A8732B7C}" type="datetimeFigureOut">
              <a:rPr lang="en-US"/>
              <a:pPr>
                <a:defRPr/>
              </a:pPr>
              <a:t>4/30/2021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4CB8177-A279-4FD5-B44B-C3CE50D3D59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BBF7CB-DA05-45C0-AF80-38AC3D30EACD}"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A3EACF-A46B-4084-AC79-10870CD240C8}"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E87858-260C-4CD4-ADD4-BD5609D70E79}"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8E6DCE-0066-4338-9063-8982DE27ACF4}"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60BA62-DD1F-4659-8167-FEB8E5EBFA07}"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EA898F-2970-4D4E-843F-E3C7720136AA}"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44F73C-161B-4CB1-BC09-416C44BE2FED}"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428D19-F151-4F18-95A5-E991C2FD6CED}"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C2EC15-2A82-45B6-BCE3-024CAE87E33F}"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C24F86-DC37-4A27-8E44-C22941930301}"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C76084-1793-4A13-A22F-F77CCB1E0E20}"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1000" r="-21000"/>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60F2AF6-8784-4CE2-8297-048CC73BCD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oleObject" Target="../embeddings/oleObject20.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2.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22.jpeg"/><Relationship Id="rId4" Type="http://schemas.openxmlformats.org/officeDocument/2006/relationships/oleObject" Target="../embeddings/oleObject24.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24.jpeg"/><Relationship Id="rId4" Type="http://schemas.openxmlformats.org/officeDocument/2006/relationships/oleObject" Target="../embeddings/oleObject26.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26.jpeg"/><Relationship Id="rId4" Type="http://schemas.openxmlformats.org/officeDocument/2006/relationships/oleObject" Target="../embeddings/oleObject28.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oleObject" Target="../embeddings/oleObject31.bin"/><Relationship Id="rId4" Type="http://schemas.openxmlformats.org/officeDocument/2006/relationships/oleObject" Target="../embeddings/oleObject30.bin"/></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3.bin"/></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5.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oleObject" Target="../embeddings/oleObject37.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19.vml"/><Relationship Id="rId5" Type="http://schemas.openxmlformats.org/officeDocument/2006/relationships/image" Target="../media/image36.jpeg"/><Relationship Id="rId4" Type="http://schemas.openxmlformats.org/officeDocument/2006/relationships/oleObject" Target="../embeddings/oleObject39.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41.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oleObject" Target="../embeddings/oleObject44.bin"/><Relationship Id="rId5" Type="http://schemas.openxmlformats.org/officeDocument/2006/relationships/image" Target="../media/image40.jpeg"/><Relationship Id="rId4" Type="http://schemas.openxmlformats.org/officeDocument/2006/relationships/oleObject" Target="../embeddings/oleObject43.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1.xml"/><Relationship Id="rId1" Type="http://schemas.openxmlformats.org/officeDocument/2006/relationships/vmlDrawing" Target="../drawings/vmlDrawing22.vml"/><Relationship Id="rId5" Type="http://schemas.openxmlformats.org/officeDocument/2006/relationships/image" Target="../media/image42.jpeg"/><Relationship Id="rId4" Type="http://schemas.openxmlformats.org/officeDocument/2006/relationships/oleObject" Target="../embeddings/oleObject46.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8.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1.xml"/><Relationship Id="rId1" Type="http://schemas.openxmlformats.org/officeDocument/2006/relationships/vmlDrawing" Target="../drawings/vmlDrawing24.vml"/><Relationship Id="rId5" Type="http://schemas.openxmlformats.org/officeDocument/2006/relationships/image" Target="../media/image45.jpeg"/><Relationship Id="rId4" Type="http://schemas.openxmlformats.org/officeDocument/2006/relationships/oleObject" Target="../embeddings/oleObject50.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xml"/><Relationship Id="rId1" Type="http://schemas.openxmlformats.org/officeDocument/2006/relationships/vmlDrawing" Target="../drawings/vmlDrawing25.vml"/><Relationship Id="rId5" Type="http://schemas.openxmlformats.org/officeDocument/2006/relationships/oleObject" Target="../embeddings/oleObject52.bin"/><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1.xml"/><Relationship Id="rId1" Type="http://schemas.openxmlformats.org/officeDocument/2006/relationships/vmlDrawing" Target="../drawings/vmlDrawing26.vml"/><Relationship Id="rId5" Type="http://schemas.openxmlformats.org/officeDocument/2006/relationships/image" Target="../media/image49.jpeg"/><Relationship Id="rId4" Type="http://schemas.openxmlformats.org/officeDocument/2006/relationships/oleObject" Target="../embeddings/oleObject54.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1.xml"/><Relationship Id="rId1" Type="http://schemas.openxmlformats.org/officeDocument/2006/relationships/vmlDrawing" Target="../drawings/vmlDrawing27.vml"/><Relationship Id="rId5" Type="http://schemas.openxmlformats.org/officeDocument/2006/relationships/image" Target="../media/image51.jpeg"/><Relationship Id="rId4" Type="http://schemas.openxmlformats.org/officeDocument/2006/relationships/oleObject" Target="../embeddings/oleObject56.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8.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60.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62.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64.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6.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8.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70.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72.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4.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1.xml"/><Relationship Id="rId1" Type="http://schemas.openxmlformats.org/officeDocument/2006/relationships/vmlDrawing" Target="../drawings/vmlDrawing37.vml"/><Relationship Id="rId5" Type="http://schemas.openxmlformats.org/officeDocument/2006/relationships/image" Target="../media/image63.jpeg"/><Relationship Id="rId4" Type="http://schemas.openxmlformats.org/officeDocument/2006/relationships/oleObject" Target="../embeddings/oleObject76.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1.xml"/><Relationship Id="rId1" Type="http://schemas.openxmlformats.org/officeDocument/2006/relationships/vmlDrawing" Target="../drawings/vmlDrawing38.vml"/><Relationship Id="rId5" Type="http://schemas.openxmlformats.org/officeDocument/2006/relationships/oleObject" Target="../embeddings/oleObject79.bin"/><Relationship Id="rId4" Type="http://schemas.openxmlformats.org/officeDocument/2006/relationships/oleObject" Target="../embeddings/oleObject78.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1.xml"/><Relationship Id="rId1" Type="http://schemas.openxmlformats.org/officeDocument/2006/relationships/vmlDrawing" Target="../drawings/vmlDrawing39.vml"/><Relationship Id="rId4" Type="http://schemas.openxmlformats.org/officeDocument/2006/relationships/oleObject" Target="../embeddings/oleObject81.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1.xml"/><Relationship Id="rId1" Type="http://schemas.openxmlformats.org/officeDocument/2006/relationships/vmlDrawing" Target="../drawings/vmlDrawing40.vml"/><Relationship Id="rId5" Type="http://schemas.openxmlformats.org/officeDocument/2006/relationships/image" Target="../media/image68.jpeg"/><Relationship Id="rId4" Type="http://schemas.openxmlformats.org/officeDocument/2006/relationships/oleObject" Target="../embeddings/oleObject83.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1.xml"/><Relationship Id="rId1" Type="http://schemas.openxmlformats.org/officeDocument/2006/relationships/vmlDrawing" Target="../drawings/vmlDrawing41.vml"/><Relationship Id="rId5" Type="http://schemas.openxmlformats.org/officeDocument/2006/relationships/image" Target="../media/image70.jpeg"/><Relationship Id="rId4" Type="http://schemas.openxmlformats.org/officeDocument/2006/relationships/oleObject" Target="../embeddings/oleObject85.bin"/></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1.xml"/><Relationship Id="rId1" Type="http://schemas.openxmlformats.org/officeDocument/2006/relationships/vmlDrawing" Target="../drawings/vmlDrawing42.vml"/><Relationship Id="rId4" Type="http://schemas.openxmlformats.org/officeDocument/2006/relationships/oleObject" Target="../embeddings/oleObject87.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Layout" Target="../slideLayouts/slideLayout1.xml"/><Relationship Id="rId1" Type="http://schemas.openxmlformats.org/officeDocument/2006/relationships/vmlDrawing" Target="../drawings/vmlDrawing43.vml"/><Relationship Id="rId4" Type="http://schemas.openxmlformats.org/officeDocument/2006/relationships/oleObject" Target="../embeddings/oleObject89.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1.xml"/><Relationship Id="rId1" Type="http://schemas.openxmlformats.org/officeDocument/2006/relationships/vmlDrawing" Target="../drawings/vmlDrawing44.vml"/><Relationship Id="rId4" Type="http://schemas.openxmlformats.org/officeDocument/2006/relationships/oleObject" Target="../embeddings/oleObject91.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8.jpeg"/><Relationship Id="rId4" Type="http://schemas.openxmlformats.org/officeDocument/2006/relationships/oleObject" Target="../embeddings/oleObject7.bin"/></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1.xml"/><Relationship Id="rId1" Type="http://schemas.openxmlformats.org/officeDocument/2006/relationships/vmlDrawing" Target="../drawings/vmlDrawing45.vml"/><Relationship Id="rId4" Type="http://schemas.openxmlformats.org/officeDocument/2006/relationships/oleObject" Target="../embeddings/oleObject93.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1.xml"/><Relationship Id="rId1" Type="http://schemas.openxmlformats.org/officeDocument/2006/relationships/vmlDrawing" Target="../drawings/vmlDrawing46.vml"/><Relationship Id="rId5" Type="http://schemas.openxmlformats.org/officeDocument/2006/relationships/image" Target="../media/image78.jpeg"/><Relationship Id="rId4" Type="http://schemas.openxmlformats.org/officeDocument/2006/relationships/oleObject" Target="../embeddings/oleObject95.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1.xml"/><Relationship Id="rId1" Type="http://schemas.openxmlformats.org/officeDocument/2006/relationships/vmlDrawing" Target="../drawings/vmlDrawing47.vml"/><Relationship Id="rId4" Type="http://schemas.openxmlformats.org/officeDocument/2006/relationships/oleObject" Target="../embeddings/oleObject97.bin"/></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Layout" Target="../slideLayouts/slideLayout1.xml"/><Relationship Id="rId1" Type="http://schemas.openxmlformats.org/officeDocument/2006/relationships/vmlDrawing" Target="../drawings/vmlDrawing48.vml"/><Relationship Id="rId4" Type="http://schemas.openxmlformats.org/officeDocument/2006/relationships/oleObject" Target="../embeddings/oleObject99.bin"/></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Layout" Target="../slideLayouts/slideLayout1.xml"/><Relationship Id="rId1" Type="http://schemas.openxmlformats.org/officeDocument/2006/relationships/vmlDrawing" Target="../drawings/vmlDrawing49.vml"/><Relationship Id="rId4" Type="http://schemas.openxmlformats.org/officeDocument/2006/relationships/oleObject" Target="../embeddings/oleObject101.bin"/></Relationships>
</file>

<file path=ppt/slides/_rels/slide5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1.xml"/><Relationship Id="rId1" Type="http://schemas.openxmlformats.org/officeDocument/2006/relationships/vmlDrawing" Target="../drawings/vmlDrawing50.vml"/><Relationship Id="rId4" Type="http://schemas.openxmlformats.org/officeDocument/2006/relationships/oleObject" Target="../embeddings/oleObject103.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10.jpeg"/><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1.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3.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102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6" name="Object 5"/>
          <p:cNvGraphicFramePr>
            <a:graphicFrameLocks noChangeAspect="1"/>
          </p:cNvGraphicFramePr>
          <p:nvPr/>
        </p:nvGraphicFramePr>
        <p:xfrm>
          <a:off x="322263" y="1758950"/>
          <a:ext cx="8607425" cy="4538663"/>
        </p:xfrm>
        <a:graphic>
          <a:graphicData uri="http://schemas.openxmlformats.org/presentationml/2006/ole">
            <p:oleObj spid="_x0000_s1026" name="Drawing" r:id="rId3" imgW="8801280" imgH="4640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page_online_marketing_16_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9222"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9223"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9218" name="Object 6"/>
          <p:cNvGraphicFramePr>
            <a:graphicFrameLocks noChangeAspect="1"/>
          </p:cNvGraphicFramePr>
          <p:nvPr/>
        </p:nvGraphicFramePr>
        <p:xfrm>
          <a:off x="8594725" y="6388100"/>
          <a:ext cx="419100" cy="312738"/>
        </p:xfrm>
        <a:graphic>
          <a:graphicData uri="http://schemas.openxmlformats.org/presentationml/2006/ole">
            <p:oleObj spid="_x0000_s9218" name="Drawing" r:id="rId3" imgW="419040" imgH="312480" progId="Presentations.Drawing.18">
              <p:embed/>
            </p:oleObj>
          </a:graphicData>
        </a:graphic>
      </p:graphicFrame>
      <p:graphicFrame>
        <p:nvGraphicFramePr>
          <p:cNvPr id="9219" name="Object 4"/>
          <p:cNvGraphicFramePr>
            <a:graphicFrameLocks noChangeAspect="1"/>
          </p:cNvGraphicFramePr>
          <p:nvPr/>
        </p:nvGraphicFramePr>
        <p:xfrm>
          <a:off x="322263" y="1758950"/>
          <a:ext cx="8539162" cy="2500313"/>
        </p:xfrm>
        <a:graphic>
          <a:graphicData uri="http://schemas.openxmlformats.org/presentationml/2006/ole">
            <p:oleObj spid="_x0000_s9219" name="Drawing" r:id="rId4" imgW="9052560" imgH="2651760" progId="Presentations.Drawing.18">
              <p:embed/>
            </p:oleObj>
          </a:graphicData>
        </a:graphic>
      </p:graphicFrame>
      <p:graphicFrame>
        <p:nvGraphicFramePr>
          <p:cNvPr id="9220" name="Object 5"/>
          <p:cNvGraphicFramePr>
            <a:graphicFrameLocks noChangeAspect="1"/>
          </p:cNvGraphicFramePr>
          <p:nvPr/>
        </p:nvGraphicFramePr>
        <p:xfrm>
          <a:off x="4497388" y="2411413"/>
          <a:ext cx="4230687" cy="4238625"/>
        </p:xfrm>
        <a:graphic>
          <a:graphicData uri="http://schemas.openxmlformats.org/presentationml/2006/ole">
            <p:oleObj spid="_x0000_s9220" name="Drawing" r:id="rId5" imgW="4206240" imgH="4213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10245"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42" name="Object 6"/>
          <p:cNvGraphicFramePr>
            <a:graphicFrameLocks noChangeAspect="1"/>
          </p:cNvGraphicFramePr>
          <p:nvPr/>
        </p:nvGraphicFramePr>
        <p:xfrm>
          <a:off x="8594725" y="6388100"/>
          <a:ext cx="419100" cy="312738"/>
        </p:xfrm>
        <a:graphic>
          <a:graphicData uri="http://schemas.openxmlformats.org/presentationml/2006/ole">
            <p:oleObj spid="_x0000_s10242" name="Drawing" r:id="rId3" imgW="419040" imgH="312480" progId="Presentations.Drawing.18">
              <p:embed/>
            </p:oleObj>
          </a:graphicData>
        </a:graphic>
      </p:graphicFrame>
      <p:graphicFrame>
        <p:nvGraphicFramePr>
          <p:cNvPr id="10243" name="Object 4"/>
          <p:cNvGraphicFramePr>
            <a:graphicFrameLocks noChangeAspect="1"/>
          </p:cNvGraphicFramePr>
          <p:nvPr/>
        </p:nvGraphicFramePr>
        <p:xfrm>
          <a:off x="322263" y="1758950"/>
          <a:ext cx="8539162" cy="1293813"/>
        </p:xfrm>
        <a:graphic>
          <a:graphicData uri="http://schemas.openxmlformats.org/presentationml/2006/ole">
            <p:oleObj spid="_x0000_s10243" name="Drawing" r:id="rId4" imgW="9052560" imgH="1371600" progId="Presentations.Drawing.18">
              <p:embed/>
            </p:oleObj>
          </a:graphicData>
        </a:graphic>
      </p:graphicFrame>
      <p:pic>
        <p:nvPicPr>
          <p:cNvPr id="10247" name="Picture 7" descr="abell_marktafbakening.jpg"/>
          <p:cNvPicPr>
            <a:picLocks noChangeAspect="1"/>
          </p:cNvPicPr>
          <p:nvPr/>
        </p:nvPicPr>
        <p:blipFill>
          <a:blip r:embed="rId5"/>
          <a:srcRect/>
          <a:stretch>
            <a:fillRect/>
          </a:stretch>
        </p:blipFill>
        <p:spPr bwMode="auto">
          <a:xfrm>
            <a:off x="704850" y="3109913"/>
            <a:ext cx="4064000" cy="2376487"/>
          </a:xfrm>
          <a:prstGeom prst="rect">
            <a:avLst/>
          </a:prstGeom>
          <a:noFill/>
          <a:ln w="9525">
            <a:noFill/>
            <a:miter lim="800000"/>
            <a:headEnd/>
            <a:tailEnd/>
          </a:ln>
        </p:spPr>
      </p:pic>
      <p:pic>
        <p:nvPicPr>
          <p:cNvPr id="10248" name="Picture 8" descr="7_S_model.jpg"/>
          <p:cNvPicPr>
            <a:picLocks noChangeAspect="1"/>
          </p:cNvPicPr>
          <p:nvPr/>
        </p:nvPicPr>
        <p:blipFill>
          <a:blip r:embed="rId6"/>
          <a:srcRect/>
          <a:stretch>
            <a:fillRect/>
          </a:stretch>
        </p:blipFill>
        <p:spPr bwMode="auto">
          <a:xfrm>
            <a:off x="5060950" y="3074988"/>
            <a:ext cx="3448050" cy="33591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11269"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1266" name="Object 6"/>
          <p:cNvGraphicFramePr>
            <a:graphicFrameLocks noChangeAspect="1"/>
          </p:cNvGraphicFramePr>
          <p:nvPr/>
        </p:nvGraphicFramePr>
        <p:xfrm>
          <a:off x="8594725" y="6388100"/>
          <a:ext cx="419100" cy="312738"/>
        </p:xfrm>
        <a:graphic>
          <a:graphicData uri="http://schemas.openxmlformats.org/presentationml/2006/ole">
            <p:oleObj spid="_x0000_s11266" name="Drawing" r:id="rId3" imgW="419040" imgH="312480" progId="Presentations.Drawing.18">
              <p:embed/>
            </p:oleObj>
          </a:graphicData>
        </a:graphic>
      </p:graphicFrame>
      <p:graphicFrame>
        <p:nvGraphicFramePr>
          <p:cNvPr id="11267" name="Object 4"/>
          <p:cNvGraphicFramePr>
            <a:graphicFrameLocks noChangeAspect="1"/>
          </p:cNvGraphicFramePr>
          <p:nvPr/>
        </p:nvGraphicFramePr>
        <p:xfrm>
          <a:off x="322263" y="1758950"/>
          <a:ext cx="8521700" cy="4305300"/>
        </p:xfrm>
        <a:graphic>
          <a:graphicData uri="http://schemas.openxmlformats.org/presentationml/2006/ole">
            <p:oleObj spid="_x0000_s11267" name="Drawing" r:id="rId4" imgW="905256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12293"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2290" name="Object 6"/>
          <p:cNvGraphicFramePr>
            <a:graphicFrameLocks noChangeAspect="1"/>
          </p:cNvGraphicFramePr>
          <p:nvPr/>
        </p:nvGraphicFramePr>
        <p:xfrm>
          <a:off x="8594725" y="6388100"/>
          <a:ext cx="419100" cy="312738"/>
        </p:xfrm>
        <a:graphic>
          <a:graphicData uri="http://schemas.openxmlformats.org/presentationml/2006/ole">
            <p:oleObj spid="_x0000_s12290" name="Drawing" r:id="rId3" imgW="419040" imgH="312480" progId="Presentations.Drawing.18">
              <p:embed/>
            </p:oleObj>
          </a:graphicData>
        </a:graphic>
      </p:graphicFrame>
      <p:graphicFrame>
        <p:nvGraphicFramePr>
          <p:cNvPr id="12291" name="Object 4"/>
          <p:cNvGraphicFramePr>
            <a:graphicFrameLocks noChangeAspect="1"/>
          </p:cNvGraphicFramePr>
          <p:nvPr/>
        </p:nvGraphicFramePr>
        <p:xfrm>
          <a:off x="322263" y="1758950"/>
          <a:ext cx="8521700" cy="1901825"/>
        </p:xfrm>
        <a:graphic>
          <a:graphicData uri="http://schemas.openxmlformats.org/presentationml/2006/ole">
            <p:oleObj spid="_x0000_s12291" name="Drawing" r:id="rId4" imgW="9052560" imgH="2019240" progId="Presentations.Drawing.18">
              <p:embed/>
            </p:oleObj>
          </a:graphicData>
        </a:graphic>
      </p:graphicFrame>
      <p:pic>
        <p:nvPicPr>
          <p:cNvPr id="12295" name="Picture 7" descr="online_marketing_ict_model.jpg"/>
          <p:cNvPicPr>
            <a:picLocks noChangeAspect="1"/>
          </p:cNvPicPr>
          <p:nvPr/>
        </p:nvPicPr>
        <p:blipFill>
          <a:blip r:embed="rId5"/>
          <a:srcRect/>
          <a:stretch>
            <a:fillRect/>
          </a:stretch>
        </p:blipFill>
        <p:spPr bwMode="auto">
          <a:xfrm>
            <a:off x="3940175" y="3073400"/>
            <a:ext cx="4322763" cy="34877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1331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3314" name="Object 6"/>
          <p:cNvGraphicFramePr>
            <a:graphicFrameLocks noChangeAspect="1"/>
          </p:cNvGraphicFramePr>
          <p:nvPr/>
        </p:nvGraphicFramePr>
        <p:xfrm>
          <a:off x="8594725" y="6388100"/>
          <a:ext cx="419100" cy="312738"/>
        </p:xfrm>
        <a:graphic>
          <a:graphicData uri="http://schemas.openxmlformats.org/presentationml/2006/ole">
            <p:oleObj spid="_x0000_s13314" name="Drawing" r:id="rId3" imgW="419040" imgH="312480" progId="Presentations.Drawing.18">
              <p:embed/>
            </p:oleObj>
          </a:graphicData>
        </a:graphic>
      </p:graphicFrame>
      <p:graphicFrame>
        <p:nvGraphicFramePr>
          <p:cNvPr id="13315" name="Object 4"/>
          <p:cNvGraphicFramePr>
            <a:graphicFrameLocks noChangeAspect="1"/>
          </p:cNvGraphicFramePr>
          <p:nvPr/>
        </p:nvGraphicFramePr>
        <p:xfrm>
          <a:off x="322263" y="1758950"/>
          <a:ext cx="8539162" cy="2516188"/>
        </p:xfrm>
        <a:graphic>
          <a:graphicData uri="http://schemas.openxmlformats.org/presentationml/2006/ole">
            <p:oleObj spid="_x0000_s13315" name="Drawing" r:id="rId4" imgW="9052560" imgH="2666880" progId="Presentations.Drawing.18">
              <p:embed/>
            </p:oleObj>
          </a:graphicData>
        </a:graphic>
      </p:graphicFrame>
      <p:pic>
        <p:nvPicPr>
          <p:cNvPr id="13319" name="Picture 9" descr="online_marketing_5S_model.jpg"/>
          <p:cNvPicPr>
            <a:picLocks noChangeAspect="1"/>
          </p:cNvPicPr>
          <p:nvPr/>
        </p:nvPicPr>
        <p:blipFill>
          <a:blip r:embed="rId5"/>
          <a:srcRect/>
          <a:stretch>
            <a:fillRect/>
          </a:stretch>
        </p:blipFill>
        <p:spPr bwMode="auto">
          <a:xfrm>
            <a:off x="4056063" y="3043238"/>
            <a:ext cx="4070350" cy="35242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14341"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4338" name="Object 6"/>
          <p:cNvGraphicFramePr>
            <a:graphicFrameLocks noChangeAspect="1"/>
          </p:cNvGraphicFramePr>
          <p:nvPr/>
        </p:nvGraphicFramePr>
        <p:xfrm>
          <a:off x="8594725" y="6388100"/>
          <a:ext cx="419100" cy="312738"/>
        </p:xfrm>
        <a:graphic>
          <a:graphicData uri="http://schemas.openxmlformats.org/presentationml/2006/ole">
            <p:oleObj spid="_x0000_s14338" name="Drawing" r:id="rId3" imgW="419040" imgH="312480" progId="Presentations.Drawing.18">
              <p:embed/>
            </p:oleObj>
          </a:graphicData>
        </a:graphic>
      </p:graphicFrame>
      <p:graphicFrame>
        <p:nvGraphicFramePr>
          <p:cNvPr id="14339" name="Object 4"/>
          <p:cNvGraphicFramePr>
            <a:graphicFrameLocks noChangeAspect="1"/>
          </p:cNvGraphicFramePr>
          <p:nvPr/>
        </p:nvGraphicFramePr>
        <p:xfrm>
          <a:off x="322263" y="1758950"/>
          <a:ext cx="8539162" cy="4665663"/>
        </p:xfrm>
        <a:graphic>
          <a:graphicData uri="http://schemas.openxmlformats.org/presentationml/2006/ole">
            <p:oleObj spid="_x0000_s14339" name="Drawing" r:id="rId4" imgW="9052560" imgH="4945320" progId="Presentations.Drawing.18">
              <p:embed/>
            </p:oleObj>
          </a:graphicData>
        </a:graphic>
      </p:graphicFrame>
      <p:pic>
        <p:nvPicPr>
          <p:cNvPr id="14343" name="Picture 10" descr="business_model_canvas.jpg"/>
          <p:cNvPicPr>
            <a:picLocks noChangeAspect="1"/>
          </p:cNvPicPr>
          <p:nvPr/>
        </p:nvPicPr>
        <p:blipFill>
          <a:blip r:embed="rId5"/>
          <a:srcRect/>
          <a:stretch>
            <a:fillRect/>
          </a:stretch>
        </p:blipFill>
        <p:spPr bwMode="auto">
          <a:xfrm>
            <a:off x="4021138" y="3192463"/>
            <a:ext cx="4098925" cy="32416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15366"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15367"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5362" name="Object 6"/>
          <p:cNvGraphicFramePr>
            <a:graphicFrameLocks noChangeAspect="1"/>
          </p:cNvGraphicFramePr>
          <p:nvPr/>
        </p:nvGraphicFramePr>
        <p:xfrm>
          <a:off x="8594725" y="6388100"/>
          <a:ext cx="419100" cy="312738"/>
        </p:xfrm>
        <a:graphic>
          <a:graphicData uri="http://schemas.openxmlformats.org/presentationml/2006/ole">
            <p:oleObj spid="_x0000_s15362" name="Drawing" r:id="rId3" imgW="419040" imgH="312480" progId="Presentations.Drawing.18">
              <p:embed/>
            </p:oleObj>
          </a:graphicData>
        </a:graphic>
      </p:graphicFrame>
      <p:graphicFrame>
        <p:nvGraphicFramePr>
          <p:cNvPr id="15363" name="Object 4"/>
          <p:cNvGraphicFramePr>
            <a:graphicFrameLocks noChangeAspect="1"/>
          </p:cNvGraphicFramePr>
          <p:nvPr/>
        </p:nvGraphicFramePr>
        <p:xfrm>
          <a:off x="322263" y="1758950"/>
          <a:ext cx="8555037" cy="4162425"/>
        </p:xfrm>
        <a:graphic>
          <a:graphicData uri="http://schemas.openxmlformats.org/presentationml/2006/ole">
            <p:oleObj spid="_x0000_s15363" name="Drawing" r:id="rId4" imgW="8976240" imgH="4366440" progId="Presentations.Drawing.18">
              <p:embed/>
            </p:oleObj>
          </a:graphicData>
        </a:graphic>
      </p:graphicFrame>
      <p:graphicFrame>
        <p:nvGraphicFramePr>
          <p:cNvPr id="15364" name="Object 5"/>
          <p:cNvGraphicFramePr>
            <a:graphicFrameLocks noChangeAspect="1"/>
          </p:cNvGraphicFramePr>
          <p:nvPr/>
        </p:nvGraphicFramePr>
        <p:xfrm>
          <a:off x="1374775" y="6061075"/>
          <a:ext cx="7094538" cy="288925"/>
        </p:xfrm>
        <a:graphic>
          <a:graphicData uri="http://schemas.openxmlformats.org/presentationml/2006/ole">
            <p:oleObj spid="_x0000_s15364" name="Drawing" r:id="rId5" imgW="7094160" imgH="289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age_online_marketing_16_3.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16389"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6386" name="Object 6"/>
          <p:cNvGraphicFramePr>
            <a:graphicFrameLocks noChangeAspect="1"/>
          </p:cNvGraphicFramePr>
          <p:nvPr/>
        </p:nvGraphicFramePr>
        <p:xfrm>
          <a:off x="8594725" y="6388100"/>
          <a:ext cx="419100" cy="312738"/>
        </p:xfrm>
        <a:graphic>
          <a:graphicData uri="http://schemas.openxmlformats.org/presentationml/2006/ole">
            <p:oleObj spid="_x0000_s16386" name="Drawing" r:id="rId3" imgW="419040" imgH="312480" progId="Presentations.Drawing.18">
              <p:embed/>
            </p:oleObj>
          </a:graphicData>
        </a:graphic>
      </p:graphicFrame>
      <p:graphicFrame>
        <p:nvGraphicFramePr>
          <p:cNvPr id="16387" name="Object 4"/>
          <p:cNvGraphicFramePr>
            <a:graphicFrameLocks noChangeAspect="1"/>
          </p:cNvGraphicFramePr>
          <p:nvPr/>
        </p:nvGraphicFramePr>
        <p:xfrm>
          <a:off x="322263" y="1758950"/>
          <a:ext cx="8528050" cy="4052888"/>
        </p:xfrm>
        <a:graphic>
          <a:graphicData uri="http://schemas.openxmlformats.org/presentationml/2006/ole">
            <p:oleObj spid="_x0000_s16387" name="Drawing" r:id="rId4" imgW="8961120" imgH="42595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page_online_marketing_16_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17413"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174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7410" name="Object 6"/>
          <p:cNvGraphicFramePr>
            <a:graphicFrameLocks noChangeAspect="1"/>
          </p:cNvGraphicFramePr>
          <p:nvPr/>
        </p:nvGraphicFramePr>
        <p:xfrm>
          <a:off x="8594725" y="6388100"/>
          <a:ext cx="419100" cy="312738"/>
        </p:xfrm>
        <a:graphic>
          <a:graphicData uri="http://schemas.openxmlformats.org/presentationml/2006/ole">
            <p:oleObj spid="_x0000_s17410" name="Drawing" r:id="rId3" imgW="419040" imgH="312480" progId="Presentations.Drawing.18">
              <p:embed/>
            </p:oleObj>
          </a:graphicData>
        </a:graphic>
      </p:graphicFrame>
      <p:graphicFrame>
        <p:nvGraphicFramePr>
          <p:cNvPr id="17411" name="Object 4"/>
          <p:cNvGraphicFramePr>
            <a:graphicFrameLocks noChangeAspect="1"/>
          </p:cNvGraphicFramePr>
          <p:nvPr/>
        </p:nvGraphicFramePr>
        <p:xfrm>
          <a:off x="322263" y="1758950"/>
          <a:ext cx="8512175" cy="4033838"/>
        </p:xfrm>
        <a:graphic>
          <a:graphicData uri="http://schemas.openxmlformats.org/presentationml/2006/ole">
            <p:oleObj spid="_x0000_s17411" name="Drawing" r:id="rId4" imgW="8968680" imgH="4251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1843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184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8434" name="Object 6"/>
          <p:cNvGraphicFramePr>
            <a:graphicFrameLocks noChangeAspect="1"/>
          </p:cNvGraphicFramePr>
          <p:nvPr/>
        </p:nvGraphicFramePr>
        <p:xfrm>
          <a:off x="8594725" y="6388100"/>
          <a:ext cx="419100" cy="312738"/>
        </p:xfrm>
        <a:graphic>
          <a:graphicData uri="http://schemas.openxmlformats.org/presentationml/2006/ole">
            <p:oleObj spid="_x0000_s18434" name="Drawing" r:id="rId3" imgW="419040" imgH="312480" progId="Presentations.Drawing.18">
              <p:embed/>
            </p:oleObj>
          </a:graphicData>
        </a:graphic>
      </p:graphicFrame>
      <p:graphicFrame>
        <p:nvGraphicFramePr>
          <p:cNvPr id="18435" name="Object 4"/>
          <p:cNvGraphicFramePr>
            <a:graphicFrameLocks noChangeAspect="1"/>
          </p:cNvGraphicFramePr>
          <p:nvPr/>
        </p:nvGraphicFramePr>
        <p:xfrm>
          <a:off x="322263" y="1758950"/>
          <a:ext cx="8496300" cy="1289050"/>
        </p:xfrm>
        <a:graphic>
          <a:graphicData uri="http://schemas.openxmlformats.org/presentationml/2006/ole">
            <p:oleObj spid="_x0000_s18435" name="Drawing" r:id="rId4" imgW="9045000" imgH="1371600" progId="Presentations.Drawing.18">
              <p:embed/>
            </p:oleObj>
          </a:graphicData>
        </a:graphic>
      </p:graphicFrame>
      <p:pic>
        <p:nvPicPr>
          <p:cNvPr id="18439" name="Picture 8" descr="bcg_matrix.jpg"/>
          <p:cNvPicPr>
            <a:picLocks noChangeAspect="1"/>
          </p:cNvPicPr>
          <p:nvPr/>
        </p:nvPicPr>
        <p:blipFill>
          <a:blip r:embed="rId5"/>
          <a:srcRect/>
          <a:stretch>
            <a:fillRect/>
          </a:stretch>
        </p:blipFill>
        <p:spPr bwMode="auto">
          <a:xfrm>
            <a:off x="712788" y="3130550"/>
            <a:ext cx="3906837" cy="2578100"/>
          </a:xfrm>
          <a:prstGeom prst="rect">
            <a:avLst/>
          </a:prstGeom>
          <a:noFill/>
          <a:ln w="9525">
            <a:noFill/>
            <a:miter lim="800000"/>
            <a:headEnd/>
            <a:tailEnd/>
          </a:ln>
        </p:spPr>
      </p:pic>
      <p:pic>
        <p:nvPicPr>
          <p:cNvPr id="18440" name="Picture 9" descr="maba_analyse.jpg"/>
          <p:cNvPicPr>
            <a:picLocks noChangeAspect="1"/>
          </p:cNvPicPr>
          <p:nvPr/>
        </p:nvPicPr>
        <p:blipFill>
          <a:blip r:embed="rId6"/>
          <a:srcRect/>
          <a:stretch>
            <a:fillRect/>
          </a:stretch>
        </p:blipFill>
        <p:spPr bwMode="auto">
          <a:xfrm>
            <a:off x="4719638" y="3719513"/>
            <a:ext cx="3898900" cy="25733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19461"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9458" name="Object 6"/>
          <p:cNvGraphicFramePr>
            <a:graphicFrameLocks noChangeAspect="1"/>
          </p:cNvGraphicFramePr>
          <p:nvPr/>
        </p:nvGraphicFramePr>
        <p:xfrm>
          <a:off x="8594725" y="6388100"/>
          <a:ext cx="419100" cy="312738"/>
        </p:xfrm>
        <a:graphic>
          <a:graphicData uri="http://schemas.openxmlformats.org/presentationml/2006/ole">
            <p:oleObj spid="_x0000_s19458" name="Drawing" r:id="rId3" imgW="419040" imgH="312480" progId="Presentations.Drawing.18">
              <p:embed/>
            </p:oleObj>
          </a:graphicData>
        </a:graphic>
      </p:graphicFrame>
      <p:graphicFrame>
        <p:nvGraphicFramePr>
          <p:cNvPr id="19459" name="Object 4"/>
          <p:cNvGraphicFramePr>
            <a:graphicFrameLocks noChangeAspect="1"/>
          </p:cNvGraphicFramePr>
          <p:nvPr/>
        </p:nvGraphicFramePr>
        <p:xfrm>
          <a:off x="322263" y="1758950"/>
          <a:ext cx="8496300" cy="1289050"/>
        </p:xfrm>
        <a:graphic>
          <a:graphicData uri="http://schemas.openxmlformats.org/presentationml/2006/ole">
            <p:oleObj spid="_x0000_s19459" name="Drawing" r:id="rId4" imgW="9045000" imgH="1371600" progId="Presentations.Drawing.18">
              <p:embed/>
            </p:oleObj>
          </a:graphicData>
        </a:graphic>
      </p:graphicFrame>
      <p:pic>
        <p:nvPicPr>
          <p:cNvPr id="19463" name="Picture 10" descr="plc_fasen.jpg"/>
          <p:cNvPicPr>
            <a:picLocks noChangeAspect="1"/>
          </p:cNvPicPr>
          <p:nvPr/>
        </p:nvPicPr>
        <p:blipFill>
          <a:blip r:embed="rId5"/>
          <a:srcRect/>
          <a:stretch>
            <a:fillRect/>
          </a:stretch>
        </p:blipFill>
        <p:spPr bwMode="auto">
          <a:xfrm>
            <a:off x="2055813" y="3068638"/>
            <a:ext cx="4938712" cy="359568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0485"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482" name="Object 6"/>
          <p:cNvGraphicFramePr>
            <a:graphicFrameLocks noChangeAspect="1"/>
          </p:cNvGraphicFramePr>
          <p:nvPr/>
        </p:nvGraphicFramePr>
        <p:xfrm>
          <a:off x="8594725" y="6388100"/>
          <a:ext cx="419100" cy="312738"/>
        </p:xfrm>
        <a:graphic>
          <a:graphicData uri="http://schemas.openxmlformats.org/presentationml/2006/ole">
            <p:oleObj spid="_x0000_s20482" name="Drawing" r:id="rId3" imgW="419040" imgH="312480" progId="Presentations.Drawing.18">
              <p:embed/>
            </p:oleObj>
          </a:graphicData>
        </a:graphic>
      </p:graphicFrame>
      <p:graphicFrame>
        <p:nvGraphicFramePr>
          <p:cNvPr id="20483" name="Object 7"/>
          <p:cNvGraphicFramePr>
            <a:graphicFrameLocks noChangeAspect="1"/>
          </p:cNvGraphicFramePr>
          <p:nvPr/>
        </p:nvGraphicFramePr>
        <p:xfrm>
          <a:off x="322263" y="1758950"/>
          <a:ext cx="8480425" cy="4021138"/>
        </p:xfrm>
        <a:graphic>
          <a:graphicData uri="http://schemas.openxmlformats.org/presentationml/2006/ole">
            <p:oleObj spid="_x0000_s20483" name="Drawing" r:id="rId4" imgW="9045000" imgH="4290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1510"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1511"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1506" name="Object 6"/>
          <p:cNvGraphicFramePr>
            <a:graphicFrameLocks noChangeAspect="1"/>
          </p:cNvGraphicFramePr>
          <p:nvPr/>
        </p:nvGraphicFramePr>
        <p:xfrm>
          <a:off x="8594725" y="6388100"/>
          <a:ext cx="419100" cy="312738"/>
        </p:xfrm>
        <a:graphic>
          <a:graphicData uri="http://schemas.openxmlformats.org/presentationml/2006/ole">
            <p:oleObj spid="_x0000_s21506" name="Drawing" r:id="rId3" imgW="419040" imgH="312480" progId="Presentations.Drawing.18">
              <p:embed/>
            </p:oleObj>
          </a:graphicData>
        </a:graphic>
      </p:graphicFrame>
      <p:graphicFrame>
        <p:nvGraphicFramePr>
          <p:cNvPr id="21507" name="Object 4"/>
          <p:cNvGraphicFramePr>
            <a:graphicFrameLocks noChangeAspect="1"/>
          </p:cNvGraphicFramePr>
          <p:nvPr/>
        </p:nvGraphicFramePr>
        <p:xfrm>
          <a:off x="322263" y="1758950"/>
          <a:ext cx="8496300" cy="1289050"/>
        </p:xfrm>
        <a:graphic>
          <a:graphicData uri="http://schemas.openxmlformats.org/presentationml/2006/ole">
            <p:oleObj spid="_x0000_s21507" name="Drawing" r:id="rId4" imgW="9045000" imgH="1371600" progId="Presentations.Drawing.18">
              <p:embed/>
            </p:oleObj>
          </a:graphicData>
        </a:graphic>
      </p:graphicFrame>
      <p:pic>
        <p:nvPicPr>
          <p:cNvPr id="21512" name="Picture 9" descr="value_chain_1.jpg"/>
          <p:cNvPicPr>
            <a:picLocks noChangeAspect="1"/>
          </p:cNvPicPr>
          <p:nvPr/>
        </p:nvPicPr>
        <p:blipFill>
          <a:blip r:embed="rId5"/>
          <a:srcRect/>
          <a:stretch>
            <a:fillRect/>
          </a:stretch>
        </p:blipFill>
        <p:spPr bwMode="auto">
          <a:xfrm>
            <a:off x="1384300" y="3224213"/>
            <a:ext cx="6675438" cy="2422525"/>
          </a:xfrm>
          <a:prstGeom prst="rect">
            <a:avLst/>
          </a:prstGeom>
          <a:noFill/>
          <a:ln w="9525">
            <a:noFill/>
            <a:miter lim="800000"/>
            <a:headEnd/>
            <a:tailEnd/>
          </a:ln>
        </p:spPr>
      </p:pic>
      <p:graphicFrame>
        <p:nvGraphicFramePr>
          <p:cNvPr id="21508" name="Object 4"/>
          <p:cNvGraphicFramePr>
            <a:graphicFrameLocks noChangeAspect="1"/>
          </p:cNvGraphicFramePr>
          <p:nvPr/>
        </p:nvGraphicFramePr>
        <p:xfrm>
          <a:off x="1389063" y="5965825"/>
          <a:ext cx="6180137" cy="288925"/>
        </p:xfrm>
        <a:graphic>
          <a:graphicData uri="http://schemas.openxmlformats.org/presentationml/2006/ole">
            <p:oleObj spid="_x0000_s21508" name="Drawing" r:id="rId6" imgW="6179760" imgH="289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2533"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25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2530" name="Object 6"/>
          <p:cNvGraphicFramePr>
            <a:graphicFrameLocks noChangeAspect="1"/>
          </p:cNvGraphicFramePr>
          <p:nvPr/>
        </p:nvGraphicFramePr>
        <p:xfrm>
          <a:off x="8594725" y="6388100"/>
          <a:ext cx="419100" cy="312738"/>
        </p:xfrm>
        <a:graphic>
          <a:graphicData uri="http://schemas.openxmlformats.org/presentationml/2006/ole">
            <p:oleObj spid="_x0000_s22530" name="Drawing" r:id="rId3" imgW="419040" imgH="312480" progId="Presentations.Drawing.18">
              <p:embed/>
            </p:oleObj>
          </a:graphicData>
        </a:graphic>
      </p:graphicFrame>
      <p:graphicFrame>
        <p:nvGraphicFramePr>
          <p:cNvPr id="22531" name="Object 4"/>
          <p:cNvGraphicFramePr>
            <a:graphicFrameLocks noChangeAspect="1"/>
          </p:cNvGraphicFramePr>
          <p:nvPr/>
        </p:nvGraphicFramePr>
        <p:xfrm>
          <a:off x="322263" y="1758950"/>
          <a:ext cx="8496300" cy="4645025"/>
        </p:xfrm>
        <a:graphic>
          <a:graphicData uri="http://schemas.openxmlformats.org/presentationml/2006/ole">
            <p:oleObj spid="_x0000_s22531" name="Drawing" r:id="rId4" imgW="9045000" imgH="4945320" progId="Presentations.Drawing.18">
              <p:embed/>
            </p:oleObj>
          </a:graphicData>
        </a:graphic>
      </p:graphicFrame>
      <p:pic>
        <p:nvPicPr>
          <p:cNvPr id="22535" name="Picture 8" descr="IFV_model.jpg"/>
          <p:cNvPicPr>
            <a:picLocks noChangeAspect="1"/>
          </p:cNvPicPr>
          <p:nvPr/>
        </p:nvPicPr>
        <p:blipFill>
          <a:blip r:embed="rId5"/>
          <a:srcRect/>
          <a:stretch>
            <a:fillRect/>
          </a:stretch>
        </p:blipFill>
        <p:spPr bwMode="auto">
          <a:xfrm>
            <a:off x="1658938" y="4076700"/>
            <a:ext cx="6621462" cy="26987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355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35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3554" name="Object 6"/>
          <p:cNvGraphicFramePr>
            <a:graphicFrameLocks noChangeAspect="1"/>
          </p:cNvGraphicFramePr>
          <p:nvPr/>
        </p:nvGraphicFramePr>
        <p:xfrm>
          <a:off x="8594725" y="6388100"/>
          <a:ext cx="419100" cy="312738"/>
        </p:xfrm>
        <a:graphic>
          <a:graphicData uri="http://schemas.openxmlformats.org/presentationml/2006/ole">
            <p:oleObj spid="_x0000_s23554" name="Drawing" r:id="rId3" imgW="419040" imgH="312480" progId="Presentations.Drawing.18">
              <p:embed/>
            </p:oleObj>
          </a:graphicData>
        </a:graphic>
      </p:graphicFrame>
      <p:graphicFrame>
        <p:nvGraphicFramePr>
          <p:cNvPr id="23555" name="Object 4"/>
          <p:cNvGraphicFramePr>
            <a:graphicFrameLocks noChangeAspect="1"/>
          </p:cNvGraphicFramePr>
          <p:nvPr/>
        </p:nvGraphicFramePr>
        <p:xfrm>
          <a:off x="322263" y="1758950"/>
          <a:ext cx="8496300" cy="3937000"/>
        </p:xfrm>
        <a:graphic>
          <a:graphicData uri="http://schemas.openxmlformats.org/presentationml/2006/ole">
            <p:oleObj spid="_x0000_s23555" name="Drawing" r:id="rId4" imgW="9045000" imgH="4191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4581"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4578" name="Object 6"/>
          <p:cNvGraphicFramePr>
            <a:graphicFrameLocks noChangeAspect="1"/>
          </p:cNvGraphicFramePr>
          <p:nvPr/>
        </p:nvGraphicFramePr>
        <p:xfrm>
          <a:off x="8594725" y="6388100"/>
          <a:ext cx="419100" cy="312738"/>
        </p:xfrm>
        <a:graphic>
          <a:graphicData uri="http://schemas.openxmlformats.org/presentationml/2006/ole">
            <p:oleObj spid="_x0000_s24578" name="Drawing" r:id="rId3" imgW="419040" imgH="312480" progId="Presentations.Drawing.18">
              <p:embed/>
            </p:oleObj>
          </a:graphicData>
        </a:graphic>
      </p:graphicFrame>
      <p:graphicFrame>
        <p:nvGraphicFramePr>
          <p:cNvPr id="24579" name="Object 4"/>
          <p:cNvGraphicFramePr>
            <a:graphicFrameLocks noChangeAspect="1"/>
          </p:cNvGraphicFramePr>
          <p:nvPr/>
        </p:nvGraphicFramePr>
        <p:xfrm>
          <a:off x="322263" y="1758950"/>
          <a:ext cx="8528050" cy="2209800"/>
        </p:xfrm>
        <a:graphic>
          <a:graphicData uri="http://schemas.openxmlformats.org/presentationml/2006/ole">
            <p:oleObj spid="_x0000_s24579" name="Drawing" r:id="rId4" imgW="8968680" imgH="2324160" progId="Presentations.Drawing.18">
              <p:embed/>
            </p:oleObj>
          </a:graphicData>
        </a:graphic>
      </p:graphicFrame>
      <p:pic>
        <p:nvPicPr>
          <p:cNvPr id="24583" name="Picture 7" descr="digital_maturity.jpg"/>
          <p:cNvPicPr>
            <a:picLocks noChangeAspect="1"/>
          </p:cNvPicPr>
          <p:nvPr/>
        </p:nvPicPr>
        <p:blipFill>
          <a:blip r:embed="rId5"/>
          <a:srcRect/>
          <a:stretch>
            <a:fillRect/>
          </a:stretch>
        </p:blipFill>
        <p:spPr bwMode="auto">
          <a:xfrm>
            <a:off x="3883025" y="2293938"/>
            <a:ext cx="5059363" cy="396716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5605"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5602" name="Object 6"/>
          <p:cNvGraphicFramePr>
            <a:graphicFrameLocks noChangeAspect="1"/>
          </p:cNvGraphicFramePr>
          <p:nvPr/>
        </p:nvGraphicFramePr>
        <p:xfrm>
          <a:off x="8594725" y="6388100"/>
          <a:ext cx="419100" cy="312738"/>
        </p:xfrm>
        <a:graphic>
          <a:graphicData uri="http://schemas.openxmlformats.org/presentationml/2006/ole">
            <p:oleObj spid="_x0000_s25602" name="Drawing" r:id="rId3" imgW="419040" imgH="312480" progId="Presentations.Drawing.18">
              <p:embed/>
            </p:oleObj>
          </a:graphicData>
        </a:graphic>
      </p:graphicFrame>
      <p:pic>
        <p:nvPicPr>
          <p:cNvPr id="25607" name="Picture 7" descr="online_marketing_4C_model_van_4P_online.jpg"/>
          <p:cNvPicPr>
            <a:picLocks noChangeAspect="1"/>
          </p:cNvPicPr>
          <p:nvPr/>
        </p:nvPicPr>
        <p:blipFill>
          <a:blip r:embed="rId4"/>
          <a:srcRect/>
          <a:stretch>
            <a:fillRect/>
          </a:stretch>
        </p:blipFill>
        <p:spPr bwMode="auto">
          <a:xfrm>
            <a:off x="2352675" y="3021013"/>
            <a:ext cx="4543425" cy="3621087"/>
          </a:xfrm>
          <a:prstGeom prst="rect">
            <a:avLst/>
          </a:prstGeom>
          <a:noFill/>
          <a:ln w="9525">
            <a:noFill/>
            <a:miter lim="800000"/>
            <a:headEnd/>
            <a:tailEnd/>
          </a:ln>
        </p:spPr>
      </p:pic>
      <p:graphicFrame>
        <p:nvGraphicFramePr>
          <p:cNvPr id="25603" name="Object 8"/>
          <p:cNvGraphicFramePr>
            <a:graphicFrameLocks noChangeAspect="1"/>
          </p:cNvGraphicFramePr>
          <p:nvPr/>
        </p:nvGraphicFramePr>
        <p:xfrm>
          <a:off x="322263" y="1758950"/>
          <a:ext cx="8558212" cy="1290638"/>
        </p:xfrm>
        <a:graphic>
          <a:graphicData uri="http://schemas.openxmlformats.org/presentationml/2006/ole">
            <p:oleObj spid="_x0000_s25603" name="Drawing" r:id="rId5" imgW="9045000" imgH="136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6629"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66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6626" name="Object 6"/>
          <p:cNvGraphicFramePr>
            <a:graphicFrameLocks noChangeAspect="1"/>
          </p:cNvGraphicFramePr>
          <p:nvPr/>
        </p:nvGraphicFramePr>
        <p:xfrm>
          <a:off x="8594725" y="6388100"/>
          <a:ext cx="419100" cy="312738"/>
        </p:xfrm>
        <a:graphic>
          <a:graphicData uri="http://schemas.openxmlformats.org/presentationml/2006/ole">
            <p:oleObj spid="_x0000_s26626" name="Drawing" r:id="rId3" imgW="419040" imgH="312480" progId="Presentations.Drawing.18">
              <p:embed/>
            </p:oleObj>
          </a:graphicData>
        </a:graphic>
      </p:graphicFrame>
      <p:graphicFrame>
        <p:nvGraphicFramePr>
          <p:cNvPr id="26627" name="Object 4"/>
          <p:cNvGraphicFramePr>
            <a:graphicFrameLocks noChangeAspect="1"/>
          </p:cNvGraphicFramePr>
          <p:nvPr/>
        </p:nvGraphicFramePr>
        <p:xfrm>
          <a:off x="322263" y="1758950"/>
          <a:ext cx="8512175" cy="1287463"/>
        </p:xfrm>
        <a:graphic>
          <a:graphicData uri="http://schemas.openxmlformats.org/presentationml/2006/ole">
            <p:oleObj spid="_x0000_s26627" name="Drawing" r:id="rId4" imgW="8816400" imgH="1333440" progId="Presentations.Drawing.18">
              <p:embed/>
            </p:oleObj>
          </a:graphicData>
        </a:graphic>
      </p:graphicFrame>
      <p:pic>
        <p:nvPicPr>
          <p:cNvPr id="26631" name="Picture 8" descr="online_marketing_sales_funnel.jpg"/>
          <p:cNvPicPr>
            <a:picLocks noChangeAspect="1"/>
          </p:cNvPicPr>
          <p:nvPr/>
        </p:nvPicPr>
        <p:blipFill>
          <a:blip r:embed="rId5"/>
          <a:srcRect/>
          <a:stretch>
            <a:fillRect/>
          </a:stretch>
        </p:blipFill>
        <p:spPr bwMode="auto">
          <a:xfrm>
            <a:off x="1146175" y="3098800"/>
            <a:ext cx="6927850" cy="34067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8">
              <p:embed/>
            </p:oleObj>
          </a:graphicData>
        </a:graphic>
      </p:graphicFrame>
      <p:graphicFrame>
        <p:nvGraphicFramePr>
          <p:cNvPr id="2051" name="Object 8"/>
          <p:cNvGraphicFramePr>
            <a:graphicFrameLocks noChangeAspect="1"/>
          </p:cNvGraphicFramePr>
          <p:nvPr/>
        </p:nvGraphicFramePr>
        <p:xfrm>
          <a:off x="322263" y="1758950"/>
          <a:ext cx="8489950" cy="3724275"/>
        </p:xfrm>
        <a:graphic>
          <a:graphicData uri="http://schemas.openxmlformats.org/presentationml/2006/ole">
            <p:oleObj spid="_x0000_s2051" name="Drawing" r:id="rId4" imgW="9052560" imgH="39700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7653"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76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7650" name="Object 6"/>
          <p:cNvGraphicFramePr>
            <a:graphicFrameLocks noChangeAspect="1"/>
          </p:cNvGraphicFramePr>
          <p:nvPr/>
        </p:nvGraphicFramePr>
        <p:xfrm>
          <a:off x="8594725" y="6388100"/>
          <a:ext cx="419100" cy="312738"/>
        </p:xfrm>
        <a:graphic>
          <a:graphicData uri="http://schemas.openxmlformats.org/presentationml/2006/ole">
            <p:oleObj spid="_x0000_s27650" name="Drawing" r:id="rId3" imgW="419040" imgH="312480" progId="Presentations.Drawing.18">
              <p:embed/>
            </p:oleObj>
          </a:graphicData>
        </a:graphic>
      </p:graphicFrame>
      <p:graphicFrame>
        <p:nvGraphicFramePr>
          <p:cNvPr id="27651" name="Object 4"/>
          <p:cNvGraphicFramePr>
            <a:graphicFrameLocks noChangeAspect="1"/>
          </p:cNvGraphicFramePr>
          <p:nvPr/>
        </p:nvGraphicFramePr>
        <p:xfrm>
          <a:off x="322263" y="1758950"/>
          <a:ext cx="8528050" cy="1289050"/>
        </p:xfrm>
        <a:graphic>
          <a:graphicData uri="http://schemas.openxmlformats.org/presentationml/2006/ole">
            <p:oleObj spid="_x0000_s27651" name="Drawing" r:id="rId4" imgW="8816400" imgH="1333440" progId="Presentations.Drawing.18">
              <p:embed/>
            </p:oleObj>
          </a:graphicData>
        </a:graphic>
      </p:graphicFrame>
      <p:pic>
        <p:nvPicPr>
          <p:cNvPr id="27655" name="Picture 9" descr="klantenpiramide.jpg"/>
          <p:cNvPicPr>
            <a:picLocks noChangeAspect="1"/>
          </p:cNvPicPr>
          <p:nvPr/>
        </p:nvPicPr>
        <p:blipFill>
          <a:blip r:embed="rId5" cstate="print"/>
          <a:srcRect/>
          <a:stretch>
            <a:fillRect/>
          </a:stretch>
        </p:blipFill>
        <p:spPr bwMode="auto">
          <a:xfrm>
            <a:off x="1066800" y="3017838"/>
            <a:ext cx="6899275" cy="36226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28674" name="Drawing" r:id="rId3" imgW="419040" imgH="312480" progId="Presentations.Drawing.18">
              <p:embed/>
            </p:oleObj>
          </a:graphicData>
        </a:graphic>
      </p:graphicFrame>
      <p:graphicFrame>
        <p:nvGraphicFramePr>
          <p:cNvPr id="28675" name="Object 4"/>
          <p:cNvGraphicFramePr>
            <a:graphicFrameLocks noChangeAspect="1"/>
          </p:cNvGraphicFramePr>
          <p:nvPr/>
        </p:nvGraphicFramePr>
        <p:xfrm>
          <a:off x="322263" y="1758950"/>
          <a:ext cx="8510587" cy="4348163"/>
        </p:xfrm>
        <a:graphic>
          <a:graphicData uri="http://schemas.openxmlformats.org/presentationml/2006/ole">
            <p:oleObj spid="_x0000_s28675" name="Drawing" r:id="rId4" imgW="8816400" imgH="4503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46082" name="Drawing" r:id="rId3" imgW="419040" imgH="312480" progId="Presentations.Drawing.18">
              <p:embed/>
            </p:oleObj>
          </a:graphicData>
        </a:graphic>
      </p:graphicFrame>
      <p:graphicFrame>
        <p:nvGraphicFramePr>
          <p:cNvPr id="46084" name="Object 7"/>
          <p:cNvGraphicFramePr>
            <a:graphicFrameLocks noChangeAspect="1"/>
          </p:cNvGraphicFramePr>
          <p:nvPr/>
        </p:nvGraphicFramePr>
        <p:xfrm>
          <a:off x="322263" y="1758950"/>
          <a:ext cx="8496300" cy="3732213"/>
        </p:xfrm>
        <a:graphic>
          <a:graphicData uri="http://schemas.openxmlformats.org/presentationml/2006/ole">
            <p:oleObj spid="_x0000_s46084" name="Drawing" r:id="rId4" imgW="8724960" imgH="3832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47106" name="Drawing" r:id="rId3" imgW="419040" imgH="312480" progId="Presentations.Drawing.18">
              <p:embed/>
            </p:oleObj>
          </a:graphicData>
        </a:graphic>
      </p:graphicFrame>
      <p:graphicFrame>
        <p:nvGraphicFramePr>
          <p:cNvPr id="47108" name="Object 4"/>
          <p:cNvGraphicFramePr>
            <a:graphicFrameLocks noChangeAspect="1"/>
          </p:cNvGraphicFramePr>
          <p:nvPr/>
        </p:nvGraphicFramePr>
        <p:xfrm>
          <a:off x="322263" y="1758950"/>
          <a:ext cx="8512175" cy="4351338"/>
        </p:xfrm>
        <a:graphic>
          <a:graphicData uri="http://schemas.openxmlformats.org/presentationml/2006/ole">
            <p:oleObj spid="_x0000_s47108" name="Drawing" r:id="rId4" imgW="8808840" imgH="4503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48130" name="Drawing" r:id="rId3" imgW="419040" imgH="312480" progId="Presentations.Drawing.18">
              <p:embed/>
            </p:oleObj>
          </a:graphicData>
        </a:graphic>
      </p:graphicFrame>
      <p:graphicFrame>
        <p:nvGraphicFramePr>
          <p:cNvPr id="48132" name="Object 4"/>
          <p:cNvGraphicFramePr>
            <a:graphicFrameLocks noChangeAspect="1"/>
          </p:cNvGraphicFramePr>
          <p:nvPr/>
        </p:nvGraphicFramePr>
        <p:xfrm>
          <a:off x="322263" y="1758950"/>
          <a:ext cx="8512175" cy="4351338"/>
        </p:xfrm>
        <a:graphic>
          <a:graphicData uri="http://schemas.openxmlformats.org/presentationml/2006/ole">
            <p:oleObj spid="_x0000_s48132" name="Drawing" r:id="rId4" imgW="8808840" imgH="4503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49154" name="Drawing" r:id="rId3" imgW="419040" imgH="312480" progId="Presentations.Drawing.18">
              <p:embed/>
            </p:oleObj>
          </a:graphicData>
        </a:graphic>
      </p:graphicFrame>
      <p:graphicFrame>
        <p:nvGraphicFramePr>
          <p:cNvPr id="49155" name="Object 4"/>
          <p:cNvGraphicFramePr>
            <a:graphicFrameLocks noChangeAspect="1"/>
          </p:cNvGraphicFramePr>
          <p:nvPr/>
        </p:nvGraphicFramePr>
        <p:xfrm>
          <a:off x="322263" y="1758950"/>
          <a:ext cx="8480425" cy="4030663"/>
        </p:xfrm>
        <a:graphic>
          <a:graphicData uri="http://schemas.openxmlformats.org/presentationml/2006/ole">
            <p:oleObj spid="_x0000_s49155" name="Drawing" r:id="rId4" imgW="8801280" imgH="4183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50178" name="Drawing" r:id="rId3" imgW="419040" imgH="312480" progId="Presentations.Drawing.18">
              <p:embed/>
            </p:oleObj>
          </a:graphicData>
        </a:graphic>
      </p:graphicFrame>
      <p:graphicFrame>
        <p:nvGraphicFramePr>
          <p:cNvPr id="50179" name="Object 4"/>
          <p:cNvGraphicFramePr>
            <a:graphicFrameLocks noChangeAspect="1"/>
          </p:cNvGraphicFramePr>
          <p:nvPr/>
        </p:nvGraphicFramePr>
        <p:xfrm>
          <a:off x="322263" y="1758950"/>
          <a:ext cx="8496300" cy="4346575"/>
        </p:xfrm>
        <a:graphic>
          <a:graphicData uri="http://schemas.openxmlformats.org/presentationml/2006/ole">
            <p:oleObj spid="_x0000_s50179" name="Drawing" r:id="rId4" imgW="8953560" imgH="4579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51202" name="Drawing" r:id="rId3" imgW="419040" imgH="312480" progId="Presentations.Drawing.18">
              <p:embed/>
            </p:oleObj>
          </a:graphicData>
        </a:graphic>
      </p:graphicFrame>
      <p:graphicFrame>
        <p:nvGraphicFramePr>
          <p:cNvPr id="51203" name="Object 4"/>
          <p:cNvGraphicFramePr>
            <a:graphicFrameLocks noChangeAspect="1"/>
          </p:cNvGraphicFramePr>
          <p:nvPr/>
        </p:nvGraphicFramePr>
        <p:xfrm>
          <a:off x="322263" y="1758950"/>
          <a:ext cx="8480425" cy="4030663"/>
        </p:xfrm>
        <a:graphic>
          <a:graphicData uri="http://schemas.openxmlformats.org/presentationml/2006/ole">
            <p:oleObj spid="_x0000_s51203" name="Drawing" r:id="rId4" imgW="8801280" imgH="4183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52226" name="Drawing" r:id="rId3" imgW="419040" imgH="312480" progId="Presentations.Drawing.18">
              <p:embed/>
            </p:oleObj>
          </a:graphicData>
        </a:graphic>
      </p:graphicFrame>
      <p:graphicFrame>
        <p:nvGraphicFramePr>
          <p:cNvPr id="52227" name="Object 4"/>
          <p:cNvGraphicFramePr>
            <a:graphicFrameLocks noChangeAspect="1"/>
          </p:cNvGraphicFramePr>
          <p:nvPr/>
        </p:nvGraphicFramePr>
        <p:xfrm>
          <a:off x="322263" y="1758950"/>
          <a:ext cx="8480425" cy="4340225"/>
        </p:xfrm>
        <a:graphic>
          <a:graphicData uri="http://schemas.openxmlformats.org/presentationml/2006/ole">
            <p:oleObj spid="_x0000_s52227" name="Drawing" r:id="rId4" imgW="8724960" imgH="4465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53250" name="Drawing" r:id="rId3" imgW="419040" imgH="312480" progId="Presentations.Drawing.18">
              <p:embed/>
            </p:oleObj>
          </a:graphicData>
        </a:graphic>
      </p:graphicFrame>
      <p:graphicFrame>
        <p:nvGraphicFramePr>
          <p:cNvPr id="53251" name="Object 4"/>
          <p:cNvGraphicFramePr>
            <a:graphicFrameLocks noChangeAspect="1"/>
          </p:cNvGraphicFramePr>
          <p:nvPr/>
        </p:nvGraphicFramePr>
        <p:xfrm>
          <a:off x="322263" y="1758950"/>
          <a:ext cx="8480425" cy="4645025"/>
        </p:xfrm>
        <a:graphic>
          <a:graphicData uri="http://schemas.openxmlformats.org/presentationml/2006/ole">
            <p:oleObj spid="_x0000_s53251" name="Drawing" r:id="rId4" imgW="8724960" imgH="4777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30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30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4" name="Object 6"/>
          <p:cNvGraphicFramePr>
            <a:graphicFrameLocks noChangeAspect="1"/>
          </p:cNvGraphicFramePr>
          <p:nvPr/>
        </p:nvGraphicFramePr>
        <p:xfrm>
          <a:off x="8594725" y="6388100"/>
          <a:ext cx="419100" cy="312738"/>
        </p:xfrm>
        <a:graphic>
          <a:graphicData uri="http://schemas.openxmlformats.org/presentationml/2006/ole">
            <p:oleObj spid="_x0000_s3074" name="Drawing" r:id="rId3" imgW="419040" imgH="312480" progId="Presentations.Drawing.18">
              <p:embed/>
            </p:oleObj>
          </a:graphicData>
        </a:graphic>
      </p:graphicFrame>
      <p:graphicFrame>
        <p:nvGraphicFramePr>
          <p:cNvPr id="3075" name="Object 4"/>
          <p:cNvGraphicFramePr>
            <a:graphicFrameLocks noChangeAspect="1"/>
          </p:cNvGraphicFramePr>
          <p:nvPr/>
        </p:nvGraphicFramePr>
        <p:xfrm>
          <a:off x="322263" y="1758950"/>
          <a:ext cx="8521700" cy="3436938"/>
        </p:xfrm>
        <a:graphic>
          <a:graphicData uri="http://schemas.openxmlformats.org/presentationml/2006/ole">
            <p:oleObj spid="_x0000_s3075" name="Drawing" r:id="rId4" imgW="9052560" imgH="3650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age_online_marketing_16_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54274" name="Drawing" r:id="rId3" imgW="419040" imgH="312480" progId="Presentations.Drawing.18">
              <p:embed/>
            </p:oleObj>
          </a:graphicData>
        </a:graphic>
      </p:graphicFrame>
      <p:graphicFrame>
        <p:nvGraphicFramePr>
          <p:cNvPr id="54276" name="Object 4"/>
          <p:cNvGraphicFramePr>
            <a:graphicFrameLocks noChangeAspect="1"/>
          </p:cNvGraphicFramePr>
          <p:nvPr/>
        </p:nvGraphicFramePr>
        <p:xfrm>
          <a:off x="322263" y="1758950"/>
          <a:ext cx="8450262" cy="368300"/>
        </p:xfrm>
        <a:graphic>
          <a:graphicData uri="http://schemas.openxmlformats.org/presentationml/2006/ole">
            <p:oleObj spid="_x0000_s54276" name="Drawing" r:id="rId4" imgW="8572680" imgH="373320" progId="Presentations.Drawing.18">
              <p:embed/>
            </p:oleObj>
          </a:graphicData>
        </a:graphic>
      </p:graphicFrame>
      <p:pic>
        <p:nvPicPr>
          <p:cNvPr id="8" name="Picture 6" descr="SWOT_confrontatie_online_marketing.jpg"/>
          <p:cNvPicPr>
            <a:picLocks noChangeAspect="1"/>
          </p:cNvPicPr>
          <p:nvPr/>
        </p:nvPicPr>
        <p:blipFill>
          <a:blip r:embed="rId5"/>
          <a:srcRect/>
          <a:stretch>
            <a:fillRect/>
          </a:stretch>
        </p:blipFill>
        <p:spPr bwMode="auto">
          <a:xfrm>
            <a:off x="1084263" y="2133600"/>
            <a:ext cx="7099300" cy="45307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55298" name="Drawing" r:id="rId3" imgW="419040" imgH="312480" progId="Presentations.Drawing.18">
              <p:embed/>
            </p:oleObj>
          </a:graphicData>
        </a:graphic>
      </p:graphicFrame>
      <p:graphicFrame>
        <p:nvGraphicFramePr>
          <p:cNvPr id="55300" name="Object 4"/>
          <p:cNvGraphicFramePr>
            <a:graphicFrameLocks noChangeAspect="1"/>
          </p:cNvGraphicFramePr>
          <p:nvPr/>
        </p:nvGraphicFramePr>
        <p:xfrm>
          <a:off x="322263" y="1758950"/>
          <a:ext cx="8434387" cy="4622800"/>
        </p:xfrm>
        <a:graphic>
          <a:graphicData uri="http://schemas.openxmlformats.org/presentationml/2006/ole">
            <p:oleObj spid="_x0000_s55300" name="Drawing" r:id="rId4" imgW="8564760" imgH="4694040" progId="Presentations.Drawing.18">
              <p:embed/>
            </p:oleObj>
          </a:graphicData>
        </a:graphic>
      </p:graphicFrame>
      <p:graphicFrame>
        <p:nvGraphicFramePr>
          <p:cNvPr id="55301" name="Object 5"/>
          <p:cNvGraphicFramePr>
            <a:graphicFrameLocks noChangeAspect="1"/>
          </p:cNvGraphicFramePr>
          <p:nvPr/>
        </p:nvGraphicFramePr>
        <p:xfrm>
          <a:off x="322263" y="2924175"/>
          <a:ext cx="8659812" cy="2871788"/>
        </p:xfrm>
        <a:graphic>
          <a:graphicData uri="http://schemas.openxmlformats.org/presentationml/2006/ole">
            <p:oleObj spid="_x0000_s55301" name="Drawing" r:id="rId5" imgW="9365040" imgH="3101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56322" name="Drawing" r:id="rId3" imgW="419040" imgH="312480" progId="Presentations.Drawing.18">
              <p:embed/>
            </p:oleObj>
          </a:graphicData>
        </a:graphic>
      </p:graphicFrame>
      <p:graphicFrame>
        <p:nvGraphicFramePr>
          <p:cNvPr id="56325" name="Object 4"/>
          <p:cNvGraphicFramePr>
            <a:graphicFrameLocks noChangeAspect="1"/>
          </p:cNvGraphicFramePr>
          <p:nvPr/>
        </p:nvGraphicFramePr>
        <p:xfrm>
          <a:off x="322263" y="1758950"/>
          <a:ext cx="8418512" cy="3100388"/>
        </p:xfrm>
        <a:graphic>
          <a:graphicData uri="http://schemas.openxmlformats.org/presentationml/2006/ole">
            <p:oleObj spid="_x0000_s56325" name="Drawing" r:id="rId4" imgW="8564760" imgH="3154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57346" name="Drawing" r:id="rId3" imgW="419040" imgH="312480" progId="Presentations.Drawing.18">
              <p:embed/>
            </p:oleObj>
          </a:graphicData>
        </a:graphic>
      </p:graphicFrame>
      <p:graphicFrame>
        <p:nvGraphicFramePr>
          <p:cNvPr id="57348" name="Object 4"/>
          <p:cNvGraphicFramePr>
            <a:graphicFrameLocks noChangeAspect="1"/>
          </p:cNvGraphicFramePr>
          <p:nvPr/>
        </p:nvGraphicFramePr>
        <p:xfrm>
          <a:off x="322263" y="1758950"/>
          <a:ext cx="8450262" cy="4329113"/>
        </p:xfrm>
        <a:graphic>
          <a:graphicData uri="http://schemas.openxmlformats.org/presentationml/2006/ole">
            <p:oleObj spid="_x0000_s57348" name="Drawing" r:id="rId4" imgW="8717400" imgH="4465440" progId="Presentations.Drawing.18">
              <p:embed/>
            </p:oleObj>
          </a:graphicData>
        </a:graphic>
      </p:graphicFrame>
      <p:pic>
        <p:nvPicPr>
          <p:cNvPr id="8" name="Picture 7" descr="online_marketing_conversiedoelen.jpg"/>
          <p:cNvPicPr>
            <a:picLocks noChangeAspect="1"/>
          </p:cNvPicPr>
          <p:nvPr/>
        </p:nvPicPr>
        <p:blipFill>
          <a:blip r:embed="rId5"/>
          <a:srcRect/>
          <a:stretch>
            <a:fillRect/>
          </a:stretch>
        </p:blipFill>
        <p:spPr bwMode="auto">
          <a:xfrm>
            <a:off x="5981700" y="3921125"/>
            <a:ext cx="2976563" cy="22494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58370" name="Drawing" r:id="rId3" imgW="419040" imgH="312480" progId="Presentations.Drawing.18">
              <p:embed/>
            </p:oleObj>
          </a:graphicData>
        </a:graphic>
      </p:graphicFrame>
      <p:graphicFrame>
        <p:nvGraphicFramePr>
          <p:cNvPr id="58372" name="Object 4"/>
          <p:cNvGraphicFramePr>
            <a:graphicFrameLocks noChangeAspect="1"/>
          </p:cNvGraphicFramePr>
          <p:nvPr/>
        </p:nvGraphicFramePr>
        <p:xfrm>
          <a:off x="322263" y="1758950"/>
          <a:ext cx="8434387" cy="979488"/>
        </p:xfrm>
        <a:graphic>
          <a:graphicData uri="http://schemas.openxmlformats.org/presentationml/2006/ole">
            <p:oleObj spid="_x0000_s58372" name="Drawing" r:id="rId4" imgW="8717400" imgH="1013400" progId="Presentations.Drawing.18">
              <p:embed/>
            </p:oleObj>
          </a:graphicData>
        </a:graphic>
      </p:graphicFrame>
      <p:pic>
        <p:nvPicPr>
          <p:cNvPr id="9" name="Picture 7" descr="online_marketing_internet_scorecard.jpg"/>
          <p:cNvPicPr>
            <a:picLocks noChangeAspect="1"/>
          </p:cNvPicPr>
          <p:nvPr/>
        </p:nvPicPr>
        <p:blipFill>
          <a:blip r:embed="rId5"/>
          <a:srcRect/>
          <a:stretch>
            <a:fillRect/>
          </a:stretch>
        </p:blipFill>
        <p:spPr bwMode="auto">
          <a:xfrm>
            <a:off x="755650" y="2716213"/>
            <a:ext cx="7180263" cy="39528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page_online_marketing_16_5.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59394" name="Drawing" r:id="rId3" imgW="419040" imgH="312480" progId="Presentations.Drawing.18">
              <p:embed/>
            </p:oleObj>
          </a:graphicData>
        </a:graphic>
      </p:graphicFrame>
      <p:graphicFrame>
        <p:nvGraphicFramePr>
          <p:cNvPr id="59396" name="Object 5"/>
          <p:cNvGraphicFramePr>
            <a:graphicFrameLocks noChangeAspect="1"/>
          </p:cNvGraphicFramePr>
          <p:nvPr/>
        </p:nvGraphicFramePr>
        <p:xfrm>
          <a:off x="322263" y="1758950"/>
          <a:ext cx="8434387" cy="4632325"/>
        </p:xfrm>
        <a:graphic>
          <a:graphicData uri="http://schemas.openxmlformats.org/presentationml/2006/ole">
            <p:oleObj spid="_x0000_s59396" name="Drawing" r:id="rId4" imgW="8709840" imgH="4785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60418" name="Drawing" r:id="rId3" imgW="419040" imgH="312480" progId="Presentations.Drawing.18">
              <p:embed/>
            </p:oleObj>
          </a:graphicData>
        </a:graphic>
      </p:graphicFrame>
      <p:graphicFrame>
        <p:nvGraphicFramePr>
          <p:cNvPr id="60420" name="Object 4"/>
          <p:cNvGraphicFramePr>
            <a:graphicFrameLocks noChangeAspect="1"/>
          </p:cNvGraphicFramePr>
          <p:nvPr/>
        </p:nvGraphicFramePr>
        <p:xfrm>
          <a:off x="322263" y="1758950"/>
          <a:ext cx="8434387" cy="4327525"/>
        </p:xfrm>
        <a:graphic>
          <a:graphicData uri="http://schemas.openxmlformats.org/presentationml/2006/ole">
            <p:oleObj spid="_x0000_s60420" name="Drawing" r:id="rId4" imgW="8701920" imgH="4465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61442" name="Drawing" r:id="rId3" imgW="419040" imgH="312480" progId="Presentations.Drawing.18">
              <p:embed/>
            </p:oleObj>
          </a:graphicData>
        </a:graphic>
      </p:graphicFrame>
      <p:graphicFrame>
        <p:nvGraphicFramePr>
          <p:cNvPr id="61444" name="Object 4"/>
          <p:cNvGraphicFramePr>
            <a:graphicFrameLocks noChangeAspect="1"/>
          </p:cNvGraphicFramePr>
          <p:nvPr/>
        </p:nvGraphicFramePr>
        <p:xfrm>
          <a:off x="322263" y="1758950"/>
          <a:ext cx="8434387" cy="4329113"/>
        </p:xfrm>
        <a:graphic>
          <a:graphicData uri="http://schemas.openxmlformats.org/presentationml/2006/ole">
            <p:oleObj spid="_x0000_s61444" name="Drawing" r:id="rId4" imgW="8922960" imgH="4579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4101"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8" name="Object 6"/>
          <p:cNvGraphicFramePr>
            <a:graphicFrameLocks noChangeAspect="1"/>
          </p:cNvGraphicFramePr>
          <p:nvPr/>
        </p:nvGraphicFramePr>
        <p:xfrm>
          <a:off x="8594725" y="6388100"/>
          <a:ext cx="419100" cy="312738"/>
        </p:xfrm>
        <a:graphic>
          <a:graphicData uri="http://schemas.openxmlformats.org/presentationml/2006/ole">
            <p:oleObj spid="_x0000_s4098" name="Drawing" r:id="rId3" imgW="419040" imgH="312480" progId="Presentations.Drawing.18">
              <p:embed/>
            </p:oleObj>
          </a:graphicData>
        </a:graphic>
      </p:graphicFrame>
      <p:graphicFrame>
        <p:nvGraphicFramePr>
          <p:cNvPr id="4099" name="Object 4"/>
          <p:cNvGraphicFramePr>
            <a:graphicFrameLocks noChangeAspect="1"/>
          </p:cNvGraphicFramePr>
          <p:nvPr/>
        </p:nvGraphicFramePr>
        <p:xfrm>
          <a:off x="322263" y="1758950"/>
          <a:ext cx="8539162" cy="2212975"/>
        </p:xfrm>
        <a:graphic>
          <a:graphicData uri="http://schemas.openxmlformats.org/presentationml/2006/ole">
            <p:oleObj spid="_x0000_s4099" name="Drawing" r:id="rId4" imgW="9052560" imgH="2346840" progId="Presentations.Drawing.18">
              <p:embed/>
            </p:oleObj>
          </a:graphicData>
        </a:graphic>
      </p:graphicFrame>
      <p:pic>
        <p:nvPicPr>
          <p:cNvPr id="4103" name="Picture 8" descr="online_marketing_netwerk_moderne_marketing.jpg"/>
          <p:cNvPicPr>
            <a:picLocks noChangeAspect="1"/>
          </p:cNvPicPr>
          <p:nvPr/>
        </p:nvPicPr>
        <p:blipFill>
          <a:blip r:embed="rId5"/>
          <a:srcRect/>
          <a:stretch>
            <a:fillRect/>
          </a:stretch>
        </p:blipFill>
        <p:spPr bwMode="auto">
          <a:xfrm>
            <a:off x="4770438" y="2476500"/>
            <a:ext cx="3856037" cy="37909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age_online_marketing_16_6.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62466" name="Drawing" r:id="rId3" imgW="419040" imgH="312480" progId="Presentations.Drawing.18">
              <p:embed/>
            </p:oleObj>
          </a:graphicData>
        </a:graphic>
      </p:graphicFrame>
      <p:graphicFrame>
        <p:nvGraphicFramePr>
          <p:cNvPr id="62468" name="Object 4"/>
          <p:cNvGraphicFramePr>
            <a:graphicFrameLocks noChangeAspect="1"/>
          </p:cNvGraphicFramePr>
          <p:nvPr/>
        </p:nvGraphicFramePr>
        <p:xfrm>
          <a:off x="322263" y="1758950"/>
          <a:ext cx="8609012" cy="4595813"/>
        </p:xfrm>
        <a:graphic>
          <a:graphicData uri="http://schemas.openxmlformats.org/presentationml/2006/ole">
            <p:oleObj spid="_x0000_s62468" name="Drawing" r:id="rId4" imgW="8892720" imgH="4747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63490" name="Drawing" r:id="rId3" imgW="419040" imgH="312480" progId="Presentations.Drawing.18">
              <p:embed/>
            </p:oleObj>
          </a:graphicData>
        </a:graphic>
      </p:graphicFrame>
      <p:graphicFrame>
        <p:nvGraphicFramePr>
          <p:cNvPr id="63492" name="Object 4"/>
          <p:cNvGraphicFramePr>
            <a:graphicFrameLocks noChangeAspect="1"/>
          </p:cNvGraphicFramePr>
          <p:nvPr/>
        </p:nvGraphicFramePr>
        <p:xfrm>
          <a:off x="322263" y="1758950"/>
          <a:ext cx="8418512" cy="977900"/>
        </p:xfrm>
        <a:graphic>
          <a:graphicData uri="http://schemas.openxmlformats.org/presentationml/2006/ole">
            <p:oleObj spid="_x0000_s63492" name="Drawing" r:id="rId4" imgW="8922960" imgH="1036440" progId="Presentations.Drawing.18">
              <p:embed/>
            </p:oleObj>
          </a:graphicData>
        </a:graphic>
      </p:graphicFrame>
      <p:pic>
        <p:nvPicPr>
          <p:cNvPr id="8" name="Picture 7" descr="REAN_model.jpg"/>
          <p:cNvPicPr>
            <a:picLocks noChangeAspect="1"/>
          </p:cNvPicPr>
          <p:nvPr/>
        </p:nvPicPr>
        <p:blipFill>
          <a:blip r:embed="rId5" cstate="print"/>
          <a:srcRect/>
          <a:stretch>
            <a:fillRect/>
          </a:stretch>
        </p:blipFill>
        <p:spPr bwMode="auto">
          <a:xfrm>
            <a:off x="112713" y="2819400"/>
            <a:ext cx="8936037" cy="32543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64514" name="Drawing" r:id="rId3" imgW="419040" imgH="312480" progId="Presentations.Drawing.18">
              <p:embed/>
            </p:oleObj>
          </a:graphicData>
        </a:graphic>
      </p:graphicFrame>
      <p:graphicFrame>
        <p:nvGraphicFramePr>
          <p:cNvPr id="64516" name="Object 4"/>
          <p:cNvGraphicFramePr>
            <a:graphicFrameLocks noChangeAspect="1"/>
          </p:cNvGraphicFramePr>
          <p:nvPr/>
        </p:nvGraphicFramePr>
        <p:xfrm>
          <a:off x="322263" y="1758950"/>
          <a:ext cx="8418512" cy="4191000"/>
        </p:xfrm>
        <a:graphic>
          <a:graphicData uri="http://schemas.openxmlformats.org/presentationml/2006/ole">
            <p:oleObj spid="_x0000_s64516" name="Drawing" r:id="rId4" imgW="8922960" imgH="4442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page_online_marketing_16_7.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65538" name="Drawing" r:id="rId3" imgW="419040" imgH="312480" progId="Presentations.Drawing.18">
              <p:embed/>
            </p:oleObj>
          </a:graphicData>
        </a:graphic>
      </p:graphicFrame>
      <p:graphicFrame>
        <p:nvGraphicFramePr>
          <p:cNvPr id="65540" name="Object 4"/>
          <p:cNvGraphicFramePr>
            <a:graphicFrameLocks noChangeAspect="1"/>
          </p:cNvGraphicFramePr>
          <p:nvPr/>
        </p:nvGraphicFramePr>
        <p:xfrm>
          <a:off x="322263" y="1711886"/>
          <a:ext cx="8721984" cy="4760640"/>
        </p:xfrm>
        <a:graphic>
          <a:graphicData uri="http://schemas.openxmlformats.org/presentationml/2006/ole">
            <p:oleObj spid="_x0000_s65540" name="Drawing" r:id="rId4" imgW="906012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66562" name="Drawing" r:id="rId3" imgW="419040" imgH="312480" progId="Presentations.Drawing.18">
              <p:embed/>
            </p:oleObj>
          </a:graphicData>
        </a:graphic>
      </p:graphicFrame>
      <p:graphicFrame>
        <p:nvGraphicFramePr>
          <p:cNvPr id="66564" name="Object 4"/>
          <p:cNvGraphicFramePr>
            <a:graphicFrameLocks noChangeAspect="1"/>
          </p:cNvGraphicFramePr>
          <p:nvPr/>
        </p:nvGraphicFramePr>
        <p:xfrm>
          <a:off x="322263" y="1758950"/>
          <a:ext cx="8402637" cy="4013200"/>
        </p:xfrm>
        <a:graphic>
          <a:graphicData uri="http://schemas.openxmlformats.org/presentationml/2006/ole">
            <p:oleObj spid="_x0000_s66564" name="Drawing" r:id="rId4" imgW="8694360" imgH="4152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age_online_marketing_16_8.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67586" name="Drawing" r:id="rId3" imgW="419040" imgH="312480" progId="Presentations.Drawing.18">
              <p:embed/>
            </p:oleObj>
          </a:graphicData>
        </a:graphic>
      </p:graphicFrame>
      <p:graphicFrame>
        <p:nvGraphicFramePr>
          <p:cNvPr id="67588" name="Object 4"/>
          <p:cNvGraphicFramePr>
            <a:graphicFrameLocks noChangeAspect="1"/>
          </p:cNvGraphicFramePr>
          <p:nvPr/>
        </p:nvGraphicFramePr>
        <p:xfrm>
          <a:off x="322263" y="1758950"/>
          <a:ext cx="8418512" cy="4021138"/>
        </p:xfrm>
        <a:graphic>
          <a:graphicData uri="http://schemas.openxmlformats.org/presentationml/2006/ole">
            <p:oleObj spid="_x0000_s67588" name="Drawing" r:id="rId4" imgW="8694360" imgH="4152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5125"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51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2" name="Object 6"/>
          <p:cNvGraphicFramePr>
            <a:graphicFrameLocks noChangeAspect="1"/>
          </p:cNvGraphicFramePr>
          <p:nvPr/>
        </p:nvGraphicFramePr>
        <p:xfrm>
          <a:off x="8594725" y="6388100"/>
          <a:ext cx="419100" cy="312738"/>
        </p:xfrm>
        <a:graphic>
          <a:graphicData uri="http://schemas.openxmlformats.org/presentationml/2006/ole">
            <p:oleObj spid="_x0000_s5122" name="Drawing" r:id="rId3" imgW="419040" imgH="312480" progId="Presentations.Drawing.18">
              <p:embed/>
            </p:oleObj>
          </a:graphicData>
        </a:graphic>
      </p:graphicFrame>
      <p:graphicFrame>
        <p:nvGraphicFramePr>
          <p:cNvPr id="5123" name="Object 4"/>
          <p:cNvGraphicFramePr>
            <a:graphicFrameLocks noChangeAspect="1"/>
          </p:cNvGraphicFramePr>
          <p:nvPr/>
        </p:nvGraphicFramePr>
        <p:xfrm>
          <a:off x="322263" y="1758950"/>
          <a:ext cx="8555037" cy="374650"/>
        </p:xfrm>
        <a:graphic>
          <a:graphicData uri="http://schemas.openxmlformats.org/presentationml/2006/ole">
            <p:oleObj spid="_x0000_s5123" name="Drawing" r:id="rId4" imgW="9052560" imgH="396360" progId="Presentations.Drawing.18">
              <p:embed/>
            </p:oleObj>
          </a:graphicData>
        </a:graphic>
      </p:graphicFrame>
      <p:pic>
        <p:nvPicPr>
          <p:cNvPr id="5127" name="Picture 9" descr="online_marketing_plaats_online_marketingstrategie.jpg"/>
          <p:cNvPicPr>
            <a:picLocks noChangeAspect="1"/>
          </p:cNvPicPr>
          <p:nvPr/>
        </p:nvPicPr>
        <p:blipFill>
          <a:blip r:embed="rId5"/>
          <a:srcRect/>
          <a:stretch>
            <a:fillRect/>
          </a:stretch>
        </p:blipFill>
        <p:spPr bwMode="auto">
          <a:xfrm>
            <a:off x="2181225" y="2178050"/>
            <a:ext cx="4921250" cy="44577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6149"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6146" name="Object 6"/>
          <p:cNvGraphicFramePr>
            <a:graphicFrameLocks noChangeAspect="1"/>
          </p:cNvGraphicFramePr>
          <p:nvPr/>
        </p:nvGraphicFramePr>
        <p:xfrm>
          <a:off x="8594725" y="6388100"/>
          <a:ext cx="419100" cy="312738"/>
        </p:xfrm>
        <a:graphic>
          <a:graphicData uri="http://schemas.openxmlformats.org/presentationml/2006/ole">
            <p:oleObj spid="_x0000_s6146" name="Drawing" r:id="rId3" imgW="419040" imgH="312480" progId="Presentations.Drawing.18">
              <p:embed/>
            </p:oleObj>
          </a:graphicData>
        </a:graphic>
      </p:graphicFrame>
      <p:graphicFrame>
        <p:nvGraphicFramePr>
          <p:cNvPr id="6147" name="Object 4"/>
          <p:cNvGraphicFramePr>
            <a:graphicFrameLocks noChangeAspect="1"/>
          </p:cNvGraphicFramePr>
          <p:nvPr/>
        </p:nvGraphicFramePr>
        <p:xfrm>
          <a:off x="322263" y="1758950"/>
          <a:ext cx="8505825" cy="3722688"/>
        </p:xfrm>
        <a:graphic>
          <a:graphicData uri="http://schemas.openxmlformats.org/presentationml/2006/ole">
            <p:oleObj spid="_x0000_s6147" name="Drawing" r:id="rId4" imgW="9052560" imgH="39625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7173"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7170" name="Object 6"/>
          <p:cNvGraphicFramePr>
            <a:graphicFrameLocks noChangeAspect="1"/>
          </p:cNvGraphicFramePr>
          <p:nvPr/>
        </p:nvGraphicFramePr>
        <p:xfrm>
          <a:off x="8594725" y="6388100"/>
          <a:ext cx="419100" cy="312738"/>
        </p:xfrm>
        <a:graphic>
          <a:graphicData uri="http://schemas.openxmlformats.org/presentationml/2006/ole">
            <p:oleObj spid="_x0000_s7170" name="Drawing" r:id="rId3" imgW="419040" imgH="312480" progId="Presentations.Drawing.18">
              <p:embed/>
            </p:oleObj>
          </a:graphicData>
        </a:graphic>
      </p:graphicFrame>
      <p:graphicFrame>
        <p:nvGraphicFramePr>
          <p:cNvPr id="7171" name="Object 4"/>
          <p:cNvGraphicFramePr>
            <a:graphicFrameLocks noChangeAspect="1"/>
          </p:cNvGraphicFramePr>
          <p:nvPr/>
        </p:nvGraphicFramePr>
        <p:xfrm>
          <a:off x="322263" y="1758950"/>
          <a:ext cx="8539162" cy="3741738"/>
        </p:xfrm>
        <a:graphic>
          <a:graphicData uri="http://schemas.openxmlformats.org/presentationml/2006/ole">
            <p:oleObj spid="_x0000_s7171" name="Drawing" r:id="rId4" imgW="8976240" imgH="3931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p:nvPr>
        </p:nvSpPr>
        <p:spPr>
          <a:xfrm>
            <a:off x="0" y="152400"/>
            <a:ext cx="9144000" cy="685800"/>
          </a:xfrm>
        </p:spPr>
        <p:txBody>
          <a:bodyPr/>
          <a:lstStyle/>
          <a:p>
            <a:pPr eaLnBrk="1" hangingPunct="1"/>
            <a:r>
              <a:rPr lang="en-US" sz="3000" b="1" smtClean="0">
                <a:solidFill>
                  <a:srgbClr val="003399"/>
                </a:solidFill>
                <a:latin typeface="Tahoma" pitchFamily="34" charset="0"/>
              </a:rPr>
              <a:t>ONLINE MARKETING / 03</a:t>
            </a:r>
          </a:p>
        </p:txBody>
      </p:sp>
      <p:sp>
        <p:nvSpPr>
          <p:cNvPr id="8197" name="Rectangle 3"/>
          <p:cNvSpPr>
            <a:spLocks noGrp="1" noChangeArrowheads="1"/>
          </p:cNvSpPr>
          <p:nvPr>
            <p:ph type="subTitle" idx="1"/>
          </p:nvPr>
        </p:nvSpPr>
        <p:spPr>
          <a:xfrm>
            <a:off x="0" y="1066800"/>
            <a:ext cx="9144000" cy="609600"/>
          </a:xfrm>
        </p:spPr>
        <p:txBody>
          <a:bodyPr/>
          <a:lstStyle/>
          <a:p>
            <a:pPr eaLnBrk="1" hangingPunct="1"/>
            <a:r>
              <a:rPr lang="en-US" sz="2400" b="1" smtClean="0">
                <a:solidFill>
                  <a:srgbClr val="003399"/>
                </a:solidFill>
                <a:latin typeface="Tahoma" pitchFamily="34" charset="0"/>
              </a:rPr>
              <a:t>Het strategisch online marketingplan</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8194" name="Object 6"/>
          <p:cNvGraphicFramePr>
            <a:graphicFrameLocks noChangeAspect="1"/>
          </p:cNvGraphicFramePr>
          <p:nvPr/>
        </p:nvGraphicFramePr>
        <p:xfrm>
          <a:off x="8594725" y="6388100"/>
          <a:ext cx="419100" cy="312738"/>
        </p:xfrm>
        <a:graphic>
          <a:graphicData uri="http://schemas.openxmlformats.org/presentationml/2006/ole">
            <p:oleObj spid="_x0000_s8194" name="Drawing" r:id="rId3" imgW="419040" imgH="312480" progId="Presentations.Drawing.18">
              <p:embed/>
            </p:oleObj>
          </a:graphicData>
        </a:graphic>
      </p:graphicFrame>
      <p:graphicFrame>
        <p:nvGraphicFramePr>
          <p:cNvPr id="8195" name="Object 4"/>
          <p:cNvGraphicFramePr>
            <a:graphicFrameLocks noChangeAspect="1"/>
          </p:cNvGraphicFramePr>
          <p:nvPr/>
        </p:nvGraphicFramePr>
        <p:xfrm>
          <a:off x="322263" y="1758950"/>
          <a:ext cx="8539162" cy="3754438"/>
        </p:xfrm>
        <a:graphic>
          <a:graphicData uri="http://schemas.openxmlformats.org/presentationml/2006/ole">
            <p:oleObj spid="_x0000_s8195" name="Drawing" r:id="rId4" imgW="8961120" imgH="3939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3181</TotalTime>
  <Words>396</Words>
  <Application>Microsoft Office PowerPoint</Application>
  <PresentationFormat>On-screen Show (4:3)</PresentationFormat>
  <Paragraphs>99</Paragraphs>
  <Slides>58</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64" baseType="lpstr">
      <vt:lpstr>Arial</vt:lpstr>
      <vt:lpstr>Calibri</vt:lpstr>
      <vt:lpstr>Tahoma</vt:lpstr>
      <vt:lpstr>Dunes</vt:lpstr>
      <vt:lpstr>Presentations X8 Drawing</vt:lpstr>
      <vt:lpstr>Drawing</vt:lpstr>
      <vt:lpstr>ONLINE MARKETING / 03</vt:lpstr>
      <vt:lpstr>Slide 2</vt:lpstr>
      <vt:lpstr>ONLINE MARKETING / 03</vt:lpstr>
      <vt:lpstr>ONLINE MARKETING / 03</vt:lpstr>
      <vt:lpstr>ONLINE MARKETING / 03</vt:lpstr>
      <vt:lpstr>ONLINE MARKETING / 03</vt:lpstr>
      <vt:lpstr>ONLINE MARKETING / 03</vt:lpstr>
      <vt:lpstr>ONLINE MARKETING / 03</vt:lpstr>
      <vt:lpstr>ONLINE MARKETING / 03</vt:lpstr>
      <vt:lpstr>Slide 10</vt:lpstr>
      <vt:lpstr>ONLINE MARKETING / 03</vt:lpstr>
      <vt:lpstr>ONLINE MARKETING / 03</vt:lpstr>
      <vt:lpstr>ONLINE MARKETING / 03</vt:lpstr>
      <vt:lpstr>ONLINE MARKETING / 03</vt:lpstr>
      <vt:lpstr>ONLINE MARKETING / 03</vt:lpstr>
      <vt:lpstr>ONLINE MARKETING / 03</vt:lpstr>
      <vt:lpstr>ONLINE MARKETING / 03</vt:lpstr>
      <vt:lpstr>Slide 18</vt:lpstr>
      <vt:lpstr>ONLINE MARKETING / 03</vt:lpstr>
      <vt:lpstr>ONLINE MARKETING / 03</vt:lpstr>
      <vt:lpstr>ONLINE MARKETING / 03</vt:lpstr>
      <vt:lpstr>ONLINE MARKETING / 03</vt:lpstr>
      <vt:lpstr>ONLINE MARKETING / 03</vt:lpstr>
      <vt:lpstr>ONLINE MARKETING / 03</vt:lpstr>
      <vt:lpstr>ONLINE MARKETING / 03</vt:lpstr>
      <vt:lpstr>ONLINE MARKETING / 03</vt:lpstr>
      <vt:lpstr>ONLINE MARKETING / 03</vt:lpstr>
      <vt:lpstr>ONLINE MARKETING / 03</vt:lpstr>
      <vt:lpstr>ONLINE MARKETING / 03</vt:lpstr>
      <vt:lpstr>ONLINE MARKETING / 03</vt:lpstr>
      <vt:lpstr>ONLINE MARKETING / 03</vt:lpstr>
      <vt:lpstr>ONLINE MARKETING / 03</vt:lpstr>
      <vt:lpstr>ONLINE MARKETING / 03</vt:lpstr>
      <vt:lpstr>ONLINE MARKETING / 03</vt:lpstr>
      <vt:lpstr>ONLINE MARKETING / 03</vt:lpstr>
      <vt:lpstr>ONLINE MARKETING / 03</vt:lpstr>
      <vt:lpstr>ONLINE MARKETING / 03</vt:lpstr>
      <vt:lpstr>ONLINE MARKETING / 03</vt:lpstr>
      <vt:lpstr>ONLINE MARKETING / 03</vt:lpstr>
      <vt:lpstr>Slide 40</vt:lpstr>
      <vt:lpstr>ONLINE MARKETING / 03</vt:lpstr>
      <vt:lpstr>ONLINE MARKETING / 03</vt:lpstr>
      <vt:lpstr>ONLINE MARKETING / 03</vt:lpstr>
      <vt:lpstr>ONLINE MARKETING / 03</vt:lpstr>
      <vt:lpstr>ONLINE MARKETING / 03</vt:lpstr>
      <vt:lpstr>Slide 46</vt:lpstr>
      <vt:lpstr>ONLINE MARKETING / 03</vt:lpstr>
      <vt:lpstr>ONLINE MARKETING / 03</vt:lpstr>
      <vt:lpstr>ONLINE MARKETING / 03</vt:lpstr>
      <vt:lpstr>Slide 50</vt:lpstr>
      <vt:lpstr>ONLINE MARKETING / 03</vt:lpstr>
      <vt:lpstr>ONLINE MARKETING / 03</vt:lpstr>
      <vt:lpstr>ONLINE MARKETING / 03</vt:lpstr>
      <vt:lpstr>Slide 54</vt:lpstr>
      <vt:lpstr>ONLINE MARKETING / 03</vt:lpstr>
      <vt:lpstr>ONLINE MARKETING / 03</vt:lpstr>
      <vt:lpstr>Slide 57</vt:lpstr>
      <vt:lpstr>ONLINE MARKETING / 03</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3R_Online_marketing_03_16</dc:title>
  <dc:subject>Het strategisch online marketingplan</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1076</cp:revision>
  <dcterms:created xsi:type="dcterms:W3CDTF">2015-09-06T15:15:23Z</dcterms:created>
  <dcterms:modified xsi:type="dcterms:W3CDTF">2021-04-30T16:10:30Z</dcterms:modified>
  <cp:category>Gebaseerd op Handboek online marketing van P. Petersen MA MSc;Valueframing van F. de Ruiter;diverse materialen van R. Reinhardt.</cp:category>
</cp:coreProperties>
</file>