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40"/>
  </p:notesMasterIdLst>
  <p:sldIdLst>
    <p:sldId id="256" r:id="rId2"/>
    <p:sldId id="380" r:id="rId3"/>
    <p:sldId id="381" r:id="rId4"/>
    <p:sldId id="548" r:id="rId5"/>
    <p:sldId id="549" r:id="rId6"/>
    <p:sldId id="550" r:id="rId7"/>
    <p:sldId id="551" r:id="rId8"/>
    <p:sldId id="552" r:id="rId9"/>
    <p:sldId id="553" r:id="rId10"/>
    <p:sldId id="554" r:id="rId11"/>
    <p:sldId id="508" r:id="rId12"/>
    <p:sldId id="555" r:id="rId13"/>
    <p:sldId id="556" r:id="rId14"/>
    <p:sldId id="557" r:id="rId15"/>
    <p:sldId id="558" r:id="rId16"/>
    <p:sldId id="559" r:id="rId17"/>
    <p:sldId id="560" r:id="rId18"/>
    <p:sldId id="561" r:id="rId19"/>
    <p:sldId id="562" r:id="rId20"/>
    <p:sldId id="564" r:id="rId21"/>
    <p:sldId id="563" r:id="rId22"/>
    <p:sldId id="565" r:id="rId23"/>
    <p:sldId id="566" r:id="rId24"/>
    <p:sldId id="567" r:id="rId25"/>
    <p:sldId id="568" r:id="rId26"/>
    <p:sldId id="569" r:id="rId27"/>
    <p:sldId id="570" r:id="rId28"/>
    <p:sldId id="571" r:id="rId29"/>
    <p:sldId id="573" r:id="rId30"/>
    <p:sldId id="572" r:id="rId31"/>
    <p:sldId id="574" r:id="rId32"/>
    <p:sldId id="575" r:id="rId33"/>
    <p:sldId id="576" r:id="rId34"/>
    <p:sldId id="577" r:id="rId35"/>
    <p:sldId id="578" r:id="rId36"/>
    <p:sldId id="579" r:id="rId37"/>
    <p:sldId id="580" r:id="rId38"/>
    <p:sldId id="581"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mTL21d3VaLu+4By7AEpZaA" hashData="2JY5RiDxfCX2xEoUIEr2lC41p/8"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669900"/>
    <a:srgbClr val="00CC00"/>
    <a:srgbClr val="FF3300"/>
    <a:srgbClr val="640000"/>
    <a:srgbClr val="9A0000"/>
    <a:srgbClr val="0033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39" autoAdjust="0"/>
    <p:restoredTop sz="92467" autoAdjust="0"/>
  </p:normalViewPr>
  <p:slideViewPr>
    <p:cSldViewPr snapToGrid="0" showGuides="1">
      <p:cViewPr>
        <p:scale>
          <a:sx n="50" d="100"/>
          <a:sy n="50" d="100"/>
        </p:scale>
        <p:origin x="-1157" y="-43"/>
      </p:cViewPr>
      <p:guideLst>
        <p:guide orient="horz" pos="1108"/>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4.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4.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4.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4.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4.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4.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4.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4.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4.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4.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4.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4.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4.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4.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4.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6691F47-5A9F-47E3-8CD7-EEC7F4D09AF6}" type="datetimeFigureOut">
              <a:rPr lang="en-US"/>
              <a:pPr>
                <a:defRPr/>
              </a:pPr>
              <a:t>12/7/2020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0240409-C971-4BA5-931F-CDAED4BB435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5AF203-B2FB-40A6-929A-81F6D69A2414}"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CDECDE-B190-4E14-A8D5-8722E2A90486}"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3749C7-B7DD-4917-A5F6-E5A245C2A53C}"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DDE1FD-F18B-4261-8178-93B073D983CD}"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8E5D01-6029-4A4B-8B49-990D9CA37C6F}"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B03FAC-0965-485D-99CD-BD76930B0E9F}"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0C412E-0EE1-41F7-9085-9C1707E11CF0}"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D349B89-4558-4518-83F6-BF9A98F10DB8}"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FCC05C-48EA-4C11-B961-A18EB3DE641C}"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74A697-68E9-4C65-A87B-99E2AFE7D4AE}"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82751B-57D6-42F9-BA1D-824476146ADE}"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1000" r="-21000"/>
          </a:stretch>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2AA280B-E540-454C-98D0-E838860043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7.bin"/></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19.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1.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3.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5.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27.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29.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22.png"/><Relationship Id="rId5" Type="http://schemas.openxmlformats.org/officeDocument/2006/relationships/oleObject" Target="../embeddings/oleObject32.bin"/><Relationship Id="rId4" Type="http://schemas.openxmlformats.org/officeDocument/2006/relationships/oleObject" Target="../embeddings/oleObject31.bin"/></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xml"/><Relationship Id="rId1" Type="http://schemas.openxmlformats.org/officeDocument/2006/relationships/vmlDrawing" Target="../drawings/vmlDrawing17.vml"/><Relationship Id="rId5" Type="http://schemas.openxmlformats.org/officeDocument/2006/relationships/oleObject" Target="../embeddings/oleObject34.bin"/><Relationship Id="rId4" Type="http://schemas.openxmlformats.org/officeDocument/2006/relationships/oleObject" Target="../embeddings/oleObject33.bin"/></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18.vml"/><Relationship Id="rId5" Type="http://schemas.openxmlformats.org/officeDocument/2006/relationships/image" Target="../media/image27.jpeg"/><Relationship Id="rId4" Type="http://schemas.openxmlformats.org/officeDocument/2006/relationships/oleObject" Target="../embeddings/oleObject36.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8.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40.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2.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4.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6.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1.xml"/><Relationship Id="rId1" Type="http://schemas.openxmlformats.org/officeDocument/2006/relationships/vmlDrawing" Target="../drawings/vmlDrawing24.vml"/><Relationship Id="rId5" Type="http://schemas.openxmlformats.org/officeDocument/2006/relationships/image" Target="../media/image34.jpeg"/><Relationship Id="rId4" Type="http://schemas.openxmlformats.org/officeDocument/2006/relationships/oleObject" Target="../embeddings/oleObject48.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50.bin"/></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52.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1.xml"/><Relationship Id="rId1" Type="http://schemas.openxmlformats.org/officeDocument/2006/relationships/vmlDrawing" Target="../drawings/vmlDrawing27.vml"/><Relationship Id="rId5" Type="http://schemas.openxmlformats.org/officeDocument/2006/relationships/oleObject" Target="../embeddings/oleObject55.bin"/><Relationship Id="rId4" Type="http://schemas.openxmlformats.org/officeDocument/2006/relationships/oleObject" Target="../embeddings/oleObject54.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7.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59.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61.bin"/></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xml"/><Relationship Id="rId1" Type="http://schemas.openxmlformats.org/officeDocument/2006/relationships/vmlDrawing" Target="../drawings/vmlDrawing31.vml"/><Relationship Id="rId5" Type="http://schemas.openxmlformats.org/officeDocument/2006/relationships/oleObject" Target="../embeddings/oleObject63.bin"/><Relationship Id="rId4" Type="http://schemas.openxmlformats.org/officeDocument/2006/relationships/oleObject" Target="../embeddings/oleObject62.bin"/></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vmlDrawing" Target="../drawings/vmlDrawing32.vml"/><Relationship Id="rId5" Type="http://schemas.openxmlformats.org/officeDocument/2006/relationships/oleObject" Target="../embeddings/oleObject65.bin"/><Relationship Id="rId4" Type="http://schemas.openxmlformats.org/officeDocument/2006/relationships/oleObject" Target="../embeddings/oleObject64.bin"/></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vmlDrawing" Target="../drawings/vmlDrawing33.vml"/><Relationship Id="rId5" Type="http://schemas.openxmlformats.org/officeDocument/2006/relationships/oleObject" Target="../embeddings/oleObject67.bin"/><Relationship Id="rId4" Type="http://schemas.openxmlformats.org/officeDocument/2006/relationships/oleObject" Target="../embeddings/oleObject66.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69.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1.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3.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a:t>
            </a:r>
            <a:r>
              <a:rPr lang="en-US" sz="3000" b="1" dirty="0" smtClean="0">
                <a:solidFill>
                  <a:srgbClr val="003399"/>
                </a:solidFill>
                <a:latin typeface="Tahoma" pitchFamily="34" charset="0"/>
              </a:rPr>
              <a:t>MARKETING </a:t>
            </a:r>
            <a:r>
              <a:rPr lang="en-US" sz="3000" b="1" dirty="0" smtClean="0">
                <a:solidFill>
                  <a:srgbClr val="003399"/>
                </a:solidFill>
                <a:latin typeface="Tahoma" pitchFamily="34" charset="0"/>
              </a:rPr>
              <a:t>/ 08</a:t>
            </a:r>
          </a:p>
        </p:txBody>
      </p:sp>
      <p:sp>
        <p:nvSpPr>
          <p:cNvPr id="102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9" name="Object 5"/>
          <p:cNvGraphicFramePr>
            <a:graphicFrameLocks noChangeAspect="1"/>
          </p:cNvGraphicFramePr>
          <p:nvPr/>
        </p:nvGraphicFramePr>
        <p:xfrm>
          <a:off x="322263" y="1758950"/>
          <a:ext cx="8547417" cy="4538920"/>
        </p:xfrm>
        <a:graphic>
          <a:graphicData uri="http://schemas.openxmlformats.org/presentationml/2006/ole">
            <p:oleObj spid="_x0000_s1029" name="Drawing" r:id="rId3" imgW="8953560" imgH="4754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9221"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92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9218" name="Object 6"/>
          <p:cNvGraphicFramePr>
            <a:graphicFrameLocks noChangeAspect="1"/>
          </p:cNvGraphicFramePr>
          <p:nvPr/>
        </p:nvGraphicFramePr>
        <p:xfrm>
          <a:off x="8594725" y="6388100"/>
          <a:ext cx="419100" cy="312738"/>
        </p:xfrm>
        <a:graphic>
          <a:graphicData uri="http://schemas.openxmlformats.org/presentationml/2006/ole">
            <p:oleObj spid="_x0000_s9218" name="Drawing" r:id="rId3" imgW="419040" imgH="312480" progId="Presentations.Drawing.18">
              <p:embed/>
            </p:oleObj>
          </a:graphicData>
        </a:graphic>
      </p:graphicFrame>
      <p:graphicFrame>
        <p:nvGraphicFramePr>
          <p:cNvPr id="9219" name="Object 4"/>
          <p:cNvGraphicFramePr>
            <a:graphicFrameLocks noChangeAspect="1"/>
          </p:cNvGraphicFramePr>
          <p:nvPr/>
        </p:nvGraphicFramePr>
        <p:xfrm>
          <a:off x="322263" y="1758950"/>
          <a:ext cx="8613775" cy="4379913"/>
        </p:xfrm>
        <a:graphic>
          <a:graphicData uri="http://schemas.openxmlformats.org/presentationml/2006/ole">
            <p:oleObj spid="_x0000_s9219" name="Drawing" r:id="rId4" imgW="9311760" imgH="4732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page_online_marketing_08_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10245"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102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42" name="Object 6"/>
          <p:cNvGraphicFramePr>
            <a:graphicFrameLocks noChangeAspect="1"/>
          </p:cNvGraphicFramePr>
          <p:nvPr/>
        </p:nvGraphicFramePr>
        <p:xfrm>
          <a:off x="8594725" y="6388100"/>
          <a:ext cx="419100" cy="312738"/>
        </p:xfrm>
        <a:graphic>
          <a:graphicData uri="http://schemas.openxmlformats.org/presentationml/2006/ole">
            <p:oleObj spid="_x0000_s10242" name="Drawing" r:id="rId3" imgW="419040" imgH="312480" progId="Presentations.Drawing.18">
              <p:embed/>
            </p:oleObj>
          </a:graphicData>
        </a:graphic>
      </p:graphicFrame>
      <p:graphicFrame>
        <p:nvGraphicFramePr>
          <p:cNvPr id="10243" name="Object 4"/>
          <p:cNvGraphicFramePr>
            <a:graphicFrameLocks noChangeAspect="1"/>
          </p:cNvGraphicFramePr>
          <p:nvPr/>
        </p:nvGraphicFramePr>
        <p:xfrm>
          <a:off x="322263" y="1758950"/>
          <a:ext cx="8528050" cy="4370388"/>
        </p:xfrm>
        <a:graphic>
          <a:graphicData uri="http://schemas.openxmlformats.org/presentationml/2006/ole">
            <p:oleObj spid="_x0000_s10243" name="Drawing" r:id="rId4" imgW="916704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11269"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112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1266" name="Object 6"/>
          <p:cNvGraphicFramePr>
            <a:graphicFrameLocks noChangeAspect="1"/>
          </p:cNvGraphicFramePr>
          <p:nvPr/>
        </p:nvGraphicFramePr>
        <p:xfrm>
          <a:off x="8594725" y="6388100"/>
          <a:ext cx="419100" cy="312738"/>
        </p:xfrm>
        <a:graphic>
          <a:graphicData uri="http://schemas.openxmlformats.org/presentationml/2006/ole">
            <p:oleObj spid="_x0000_s11266" name="Drawing" r:id="rId3" imgW="419040" imgH="312480" progId="Presentations.Drawing.18">
              <p:embed/>
            </p:oleObj>
          </a:graphicData>
        </a:graphic>
      </p:graphicFrame>
      <p:graphicFrame>
        <p:nvGraphicFramePr>
          <p:cNvPr id="11267" name="Object 4"/>
          <p:cNvGraphicFramePr>
            <a:graphicFrameLocks noChangeAspect="1"/>
          </p:cNvGraphicFramePr>
          <p:nvPr/>
        </p:nvGraphicFramePr>
        <p:xfrm>
          <a:off x="322263" y="1758950"/>
          <a:ext cx="8505825" cy="3694113"/>
        </p:xfrm>
        <a:graphic>
          <a:graphicData uri="http://schemas.openxmlformats.org/presentationml/2006/ole">
            <p:oleObj spid="_x0000_s11267" name="Drawing" r:id="rId4" imgW="9167040" imgH="3977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12293"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122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2290" name="Object 6"/>
          <p:cNvGraphicFramePr>
            <a:graphicFrameLocks noChangeAspect="1"/>
          </p:cNvGraphicFramePr>
          <p:nvPr/>
        </p:nvGraphicFramePr>
        <p:xfrm>
          <a:off x="8594725" y="6388100"/>
          <a:ext cx="419100" cy="312738"/>
        </p:xfrm>
        <a:graphic>
          <a:graphicData uri="http://schemas.openxmlformats.org/presentationml/2006/ole">
            <p:oleObj spid="_x0000_s12290" name="Drawing" r:id="rId3" imgW="419040" imgH="312480" progId="Presentations.Drawing.18">
              <p:embed/>
            </p:oleObj>
          </a:graphicData>
        </a:graphic>
      </p:graphicFrame>
      <p:graphicFrame>
        <p:nvGraphicFramePr>
          <p:cNvPr id="12291" name="Object 4"/>
          <p:cNvGraphicFramePr>
            <a:graphicFrameLocks noChangeAspect="1"/>
          </p:cNvGraphicFramePr>
          <p:nvPr/>
        </p:nvGraphicFramePr>
        <p:xfrm>
          <a:off x="322263" y="1758950"/>
          <a:ext cx="8512175" cy="4503738"/>
        </p:xfrm>
        <a:graphic>
          <a:graphicData uri="http://schemas.openxmlformats.org/presentationml/2006/ole">
            <p:oleObj spid="_x0000_s12291" name="Drawing" r:id="rId4" imgW="9167040" imgH="4846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13317"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133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3314" name="Object 6"/>
          <p:cNvGraphicFramePr>
            <a:graphicFrameLocks noChangeAspect="1"/>
          </p:cNvGraphicFramePr>
          <p:nvPr/>
        </p:nvGraphicFramePr>
        <p:xfrm>
          <a:off x="8594725" y="6388100"/>
          <a:ext cx="419100" cy="312738"/>
        </p:xfrm>
        <a:graphic>
          <a:graphicData uri="http://schemas.openxmlformats.org/presentationml/2006/ole">
            <p:oleObj spid="_x0000_s13314" name="Drawing" r:id="rId3" imgW="419040" imgH="312480" progId="Presentations.Drawing.18">
              <p:embed/>
            </p:oleObj>
          </a:graphicData>
        </a:graphic>
      </p:graphicFrame>
      <p:graphicFrame>
        <p:nvGraphicFramePr>
          <p:cNvPr id="13315" name="Object 4"/>
          <p:cNvGraphicFramePr>
            <a:graphicFrameLocks noChangeAspect="1"/>
          </p:cNvGraphicFramePr>
          <p:nvPr/>
        </p:nvGraphicFramePr>
        <p:xfrm>
          <a:off x="322263" y="1758950"/>
          <a:ext cx="8531225" cy="4478338"/>
        </p:xfrm>
        <a:graphic>
          <a:graphicData uri="http://schemas.openxmlformats.org/presentationml/2006/ole">
            <p:oleObj spid="_x0000_s13315" name="Drawing" r:id="rId4" imgW="9167040" imgH="4808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14341"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4338" name="Object 6"/>
          <p:cNvGraphicFramePr>
            <a:graphicFrameLocks noChangeAspect="1"/>
          </p:cNvGraphicFramePr>
          <p:nvPr/>
        </p:nvGraphicFramePr>
        <p:xfrm>
          <a:off x="8594725" y="6388100"/>
          <a:ext cx="419100" cy="312738"/>
        </p:xfrm>
        <a:graphic>
          <a:graphicData uri="http://schemas.openxmlformats.org/presentationml/2006/ole">
            <p:oleObj spid="_x0000_s14338" name="Drawing" r:id="rId3" imgW="419040" imgH="312480" progId="Presentations.Drawing.18">
              <p:embed/>
            </p:oleObj>
          </a:graphicData>
        </a:graphic>
      </p:graphicFrame>
      <p:graphicFrame>
        <p:nvGraphicFramePr>
          <p:cNvPr id="14339" name="Object 4"/>
          <p:cNvGraphicFramePr>
            <a:graphicFrameLocks noChangeAspect="1"/>
          </p:cNvGraphicFramePr>
          <p:nvPr/>
        </p:nvGraphicFramePr>
        <p:xfrm>
          <a:off x="322263" y="1758950"/>
          <a:ext cx="8542337" cy="3384550"/>
        </p:xfrm>
        <a:graphic>
          <a:graphicData uri="http://schemas.openxmlformats.org/presentationml/2006/ole">
            <p:oleObj spid="_x0000_s14339" name="Drawing" r:id="rId4" imgW="9167040" imgH="3627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15365"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153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5362" name="Object 6"/>
          <p:cNvGraphicFramePr>
            <a:graphicFrameLocks noChangeAspect="1"/>
          </p:cNvGraphicFramePr>
          <p:nvPr/>
        </p:nvGraphicFramePr>
        <p:xfrm>
          <a:off x="8594725" y="6388100"/>
          <a:ext cx="419100" cy="312738"/>
        </p:xfrm>
        <a:graphic>
          <a:graphicData uri="http://schemas.openxmlformats.org/presentationml/2006/ole">
            <p:oleObj spid="_x0000_s15362" name="Drawing" r:id="rId3" imgW="419040" imgH="312480" progId="Presentations.Drawing.18">
              <p:embed/>
            </p:oleObj>
          </a:graphicData>
        </a:graphic>
      </p:graphicFrame>
      <p:graphicFrame>
        <p:nvGraphicFramePr>
          <p:cNvPr id="15363" name="Object 4"/>
          <p:cNvGraphicFramePr>
            <a:graphicFrameLocks noChangeAspect="1"/>
          </p:cNvGraphicFramePr>
          <p:nvPr/>
        </p:nvGraphicFramePr>
        <p:xfrm>
          <a:off x="322263" y="1758950"/>
          <a:ext cx="8486775" cy="3686175"/>
        </p:xfrm>
        <a:graphic>
          <a:graphicData uri="http://schemas.openxmlformats.org/presentationml/2006/ole">
            <p:oleObj spid="_x0000_s15363" name="Drawing" r:id="rId4" imgW="9167040" imgH="3977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16390"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16391"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6386" name="Object 6"/>
          <p:cNvGraphicFramePr>
            <a:graphicFrameLocks noChangeAspect="1"/>
          </p:cNvGraphicFramePr>
          <p:nvPr/>
        </p:nvGraphicFramePr>
        <p:xfrm>
          <a:off x="8594725" y="6388100"/>
          <a:ext cx="419100" cy="312738"/>
        </p:xfrm>
        <a:graphic>
          <a:graphicData uri="http://schemas.openxmlformats.org/presentationml/2006/ole">
            <p:oleObj spid="_x0000_s16386" name="Drawing" r:id="rId3" imgW="419040" imgH="312480" progId="Presentations.Drawing.18">
              <p:embed/>
            </p:oleObj>
          </a:graphicData>
        </a:graphic>
      </p:graphicFrame>
      <p:graphicFrame>
        <p:nvGraphicFramePr>
          <p:cNvPr id="16388" name="Object 7"/>
          <p:cNvGraphicFramePr>
            <a:graphicFrameLocks noChangeAspect="1"/>
          </p:cNvGraphicFramePr>
          <p:nvPr/>
        </p:nvGraphicFramePr>
        <p:xfrm>
          <a:off x="322263" y="1758950"/>
          <a:ext cx="8497887" cy="4672013"/>
        </p:xfrm>
        <a:graphic>
          <a:graphicData uri="http://schemas.openxmlformats.org/presentationml/2006/ole">
            <p:oleObj spid="_x0000_s16388" name="Drawing" r:id="rId4" imgW="9167040" imgH="5036760" progId="Presentations.Drawing.18">
              <p:embed/>
            </p:oleObj>
          </a:graphicData>
        </a:graphic>
      </p:graphicFrame>
      <p:graphicFrame>
        <p:nvGraphicFramePr>
          <p:cNvPr id="16387" name="Object 6"/>
          <p:cNvGraphicFramePr>
            <a:graphicFrameLocks noChangeAspect="1"/>
          </p:cNvGraphicFramePr>
          <p:nvPr/>
        </p:nvGraphicFramePr>
        <p:xfrm>
          <a:off x="5043488" y="5710238"/>
          <a:ext cx="3902075" cy="274637"/>
        </p:xfrm>
        <a:graphic>
          <a:graphicData uri="http://schemas.openxmlformats.org/presentationml/2006/ole">
            <p:oleObj spid="_x0000_s16387" name="Drawing" r:id="rId5" imgW="3893760" imgH="274320" progId="Presentations.Drawing.18">
              <p:embed/>
            </p:oleObj>
          </a:graphicData>
        </a:graphic>
      </p:graphicFrame>
      <p:pic>
        <p:nvPicPr>
          <p:cNvPr id="16392" name="Picture 5"/>
          <p:cNvPicPr>
            <a:picLocks noChangeAspect="1" noChangeArrowheads="1"/>
          </p:cNvPicPr>
          <p:nvPr/>
        </p:nvPicPr>
        <p:blipFill>
          <a:blip r:embed="rId6"/>
          <a:srcRect/>
          <a:stretch>
            <a:fillRect/>
          </a:stretch>
        </p:blipFill>
        <p:spPr bwMode="auto">
          <a:xfrm>
            <a:off x="5627688" y="4114800"/>
            <a:ext cx="3257550" cy="15557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6" descr="online_marketing_social_business_interne_impact.jpg"/>
          <p:cNvPicPr>
            <a:picLocks noChangeAspect="1"/>
          </p:cNvPicPr>
          <p:nvPr/>
        </p:nvPicPr>
        <p:blipFill>
          <a:blip r:embed="rId3"/>
          <a:srcRect/>
          <a:stretch>
            <a:fillRect/>
          </a:stretch>
        </p:blipFill>
        <p:spPr bwMode="auto">
          <a:xfrm>
            <a:off x="1249363" y="2144713"/>
            <a:ext cx="6811962" cy="4506912"/>
          </a:xfrm>
          <a:prstGeom prst="rect">
            <a:avLst/>
          </a:prstGeom>
          <a:noFill/>
          <a:ln w="9525">
            <a:noFill/>
            <a:miter lim="800000"/>
            <a:headEnd/>
            <a:tailEnd/>
          </a:ln>
        </p:spPr>
      </p:pic>
      <p:sp>
        <p:nvSpPr>
          <p:cNvPr id="17413"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17414"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17415"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7410" name="Object 6"/>
          <p:cNvGraphicFramePr>
            <a:graphicFrameLocks noChangeAspect="1"/>
          </p:cNvGraphicFramePr>
          <p:nvPr/>
        </p:nvGraphicFramePr>
        <p:xfrm>
          <a:off x="8594725" y="6388100"/>
          <a:ext cx="419100" cy="312738"/>
        </p:xfrm>
        <a:graphic>
          <a:graphicData uri="http://schemas.openxmlformats.org/presentationml/2006/ole">
            <p:oleObj spid="_x0000_s17410" name="Drawing" r:id="rId4" imgW="419040" imgH="312480" progId="Presentations.Drawing.18">
              <p:embed/>
            </p:oleObj>
          </a:graphicData>
        </a:graphic>
      </p:graphicFrame>
      <p:graphicFrame>
        <p:nvGraphicFramePr>
          <p:cNvPr id="17411" name="Object 4"/>
          <p:cNvGraphicFramePr>
            <a:graphicFrameLocks noChangeAspect="1"/>
          </p:cNvGraphicFramePr>
          <p:nvPr/>
        </p:nvGraphicFramePr>
        <p:xfrm>
          <a:off x="322263" y="1758950"/>
          <a:ext cx="8486775" cy="401638"/>
        </p:xfrm>
        <a:graphic>
          <a:graphicData uri="http://schemas.openxmlformats.org/presentationml/2006/ole">
            <p:oleObj spid="_x0000_s17411" name="Drawing" r:id="rId5" imgW="9167040" imgH="426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page_online_marketing_08_1.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page_online_marketing_08_3.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18437"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184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8434" name="Object 6"/>
          <p:cNvGraphicFramePr>
            <a:graphicFrameLocks noChangeAspect="1"/>
          </p:cNvGraphicFramePr>
          <p:nvPr/>
        </p:nvGraphicFramePr>
        <p:xfrm>
          <a:off x="8594725" y="6388100"/>
          <a:ext cx="419100" cy="312738"/>
        </p:xfrm>
        <a:graphic>
          <a:graphicData uri="http://schemas.openxmlformats.org/presentationml/2006/ole">
            <p:oleObj spid="_x0000_s18434" name="Drawing" r:id="rId3" imgW="419040" imgH="312480" progId="Presentations.Drawing.18">
              <p:embed/>
            </p:oleObj>
          </a:graphicData>
        </a:graphic>
      </p:graphicFrame>
      <p:graphicFrame>
        <p:nvGraphicFramePr>
          <p:cNvPr id="18435" name="Object 4"/>
          <p:cNvGraphicFramePr>
            <a:graphicFrameLocks noChangeAspect="1"/>
          </p:cNvGraphicFramePr>
          <p:nvPr/>
        </p:nvGraphicFramePr>
        <p:xfrm>
          <a:off x="322263" y="1758950"/>
          <a:ext cx="8558212" cy="404813"/>
        </p:xfrm>
        <a:graphic>
          <a:graphicData uri="http://schemas.openxmlformats.org/presentationml/2006/ole">
            <p:oleObj spid="_x0000_s18435" name="Drawing" r:id="rId4" imgW="9167040" imgH="426600" progId="Presentations.Drawing.18">
              <p:embed/>
            </p:oleObj>
          </a:graphicData>
        </a:graphic>
      </p:graphicFrame>
      <p:pic>
        <p:nvPicPr>
          <p:cNvPr id="18439" name="Picture 8" descr="online_marketing_contentmarketing_praktische_onderdelen.jpg"/>
          <p:cNvPicPr>
            <a:picLocks noChangeAspect="1"/>
          </p:cNvPicPr>
          <p:nvPr/>
        </p:nvPicPr>
        <p:blipFill>
          <a:blip r:embed="rId5"/>
          <a:srcRect/>
          <a:stretch>
            <a:fillRect/>
          </a:stretch>
        </p:blipFill>
        <p:spPr bwMode="auto">
          <a:xfrm>
            <a:off x="1265238" y="2127250"/>
            <a:ext cx="6629400" cy="453866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19461"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194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9458" name="Object 6"/>
          <p:cNvGraphicFramePr>
            <a:graphicFrameLocks noChangeAspect="1"/>
          </p:cNvGraphicFramePr>
          <p:nvPr/>
        </p:nvGraphicFramePr>
        <p:xfrm>
          <a:off x="8594725" y="6388100"/>
          <a:ext cx="419100" cy="312738"/>
        </p:xfrm>
        <a:graphic>
          <a:graphicData uri="http://schemas.openxmlformats.org/presentationml/2006/ole">
            <p:oleObj spid="_x0000_s19458" name="Drawing" r:id="rId3" imgW="419040" imgH="312480" progId="Presentations.Drawing.18">
              <p:embed/>
            </p:oleObj>
          </a:graphicData>
        </a:graphic>
      </p:graphicFrame>
      <p:graphicFrame>
        <p:nvGraphicFramePr>
          <p:cNvPr id="19459" name="Object 4"/>
          <p:cNvGraphicFramePr>
            <a:graphicFrameLocks noChangeAspect="1"/>
          </p:cNvGraphicFramePr>
          <p:nvPr/>
        </p:nvGraphicFramePr>
        <p:xfrm>
          <a:off x="322263" y="1758950"/>
          <a:ext cx="8545512" cy="3711575"/>
        </p:xfrm>
        <a:graphic>
          <a:graphicData uri="http://schemas.openxmlformats.org/presentationml/2006/ole">
            <p:oleObj spid="_x0000_s19459" name="Drawing" r:id="rId4" imgW="9167040" imgH="3977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20485"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204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482" name="Object 6"/>
          <p:cNvGraphicFramePr>
            <a:graphicFrameLocks noChangeAspect="1"/>
          </p:cNvGraphicFramePr>
          <p:nvPr/>
        </p:nvGraphicFramePr>
        <p:xfrm>
          <a:off x="8594725" y="6388100"/>
          <a:ext cx="419100" cy="312738"/>
        </p:xfrm>
        <a:graphic>
          <a:graphicData uri="http://schemas.openxmlformats.org/presentationml/2006/ole">
            <p:oleObj spid="_x0000_s20482" name="Drawing" r:id="rId3" imgW="419040" imgH="312480" progId="Presentations.Drawing.18">
              <p:embed/>
            </p:oleObj>
          </a:graphicData>
        </a:graphic>
      </p:graphicFrame>
      <p:graphicFrame>
        <p:nvGraphicFramePr>
          <p:cNvPr id="20483" name="Object 4"/>
          <p:cNvGraphicFramePr>
            <a:graphicFrameLocks noChangeAspect="1"/>
          </p:cNvGraphicFramePr>
          <p:nvPr/>
        </p:nvGraphicFramePr>
        <p:xfrm>
          <a:off x="322263" y="1758950"/>
          <a:ext cx="8562975" cy="3392488"/>
        </p:xfrm>
        <a:graphic>
          <a:graphicData uri="http://schemas.openxmlformats.org/presentationml/2006/ole">
            <p:oleObj spid="_x0000_s20483" name="Drawing" r:id="rId4" imgW="9167040" imgH="3627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21509"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215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1506" name="Object 6"/>
          <p:cNvGraphicFramePr>
            <a:graphicFrameLocks noChangeAspect="1"/>
          </p:cNvGraphicFramePr>
          <p:nvPr/>
        </p:nvGraphicFramePr>
        <p:xfrm>
          <a:off x="8594725" y="6388100"/>
          <a:ext cx="419100" cy="312738"/>
        </p:xfrm>
        <a:graphic>
          <a:graphicData uri="http://schemas.openxmlformats.org/presentationml/2006/ole">
            <p:oleObj spid="_x0000_s21506" name="Drawing" r:id="rId3" imgW="419040" imgH="312480" progId="Presentations.Drawing.18">
              <p:embed/>
            </p:oleObj>
          </a:graphicData>
        </a:graphic>
      </p:graphicFrame>
      <p:graphicFrame>
        <p:nvGraphicFramePr>
          <p:cNvPr id="21507" name="Object 4"/>
          <p:cNvGraphicFramePr>
            <a:graphicFrameLocks noChangeAspect="1"/>
          </p:cNvGraphicFramePr>
          <p:nvPr/>
        </p:nvGraphicFramePr>
        <p:xfrm>
          <a:off x="322263" y="1758950"/>
          <a:ext cx="8523287" cy="4367213"/>
        </p:xfrm>
        <a:graphic>
          <a:graphicData uri="http://schemas.openxmlformats.org/presentationml/2006/ole">
            <p:oleObj spid="_x0000_s21507" name="Drawing" r:id="rId4" imgW="916704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22533"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225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2530" name="Object 6"/>
          <p:cNvGraphicFramePr>
            <a:graphicFrameLocks noChangeAspect="1"/>
          </p:cNvGraphicFramePr>
          <p:nvPr/>
        </p:nvGraphicFramePr>
        <p:xfrm>
          <a:off x="8594725" y="6388100"/>
          <a:ext cx="419100" cy="312738"/>
        </p:xfrm>
        <a:graphic>
          <a:graphicData uri="http://schemas.openxmlformats.org/presentationml/2006/ole">
            <p:oleObj spid="_x0000_s22530" name="Drawing" r:id="rId3" imgW="419040" imgH="312480" progId="Presentations.Drawing.18">
              <p:embed/>
            </p:oleObj>
          </a:graphicData>
        </a:graphic>
      </p:graphicFrame>
      <p:graphicFrame>
        <p:nvGraphicFramePr>
          <p:cNvPr id="22531" name="Object 4"/>
          <p:cNvGraphicFramePr>
            <a:graphicFrameLocks noChangeAspect="1"/>
          </p:cNvGraphicFramePr>
          <p:nvPr/>
        </p:nvGraphicFramePr>
        <p:xfrm>
          <a:off x="322263" y="1758950"/>
          <a:ext cx="8523287" cy="3376613"/>
        </p:xfrm>
        <a:graphic>
          <a:graphicData uri="http://schemas.openxmlformats.org/presentationml/2006/ole">
            <p:oleObj spid="_x0000_s22531" name="Drawing" r:id="rId4" imgW="9167040" imgH="3627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23557"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235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3554" name="Object 6"/>
          <p:cNvGraphicFramePr>
            <a:graphicFrameLocks noChangeAspect="1"/>
          </p:cNvGraphicFramePr>
          <p:nvPr/>
        </p:nvGraphicFramePr>
        <p:xfrm>
          <a:off x="8594725" y="6388100"/>
          <a:ext cx="419100" cy="312738"/>
        </p:xfrm>
        <a:graphic>
          <a:graphicData uri="http://schemas.openxmlformats.org/presentationml/2006/ole">
            <p:oleObj spid="_x0000_s23554" name="Drawing" r:id="rId3" imgW="419040" imgH="312480" progId="Presentations.Drawing.18">
              <p:embed/>
            </p:oleObj>
          </a:graphicData>
        </a:graphic>
      </p:graphicFrame>
      <p:graphicFrame>
        <p:nvGraphicFramePr>
          <p:cNvPr id="23555" name="Object 4"/>
          <p:cNvGraphicFramePr>
            <a:graphicFrameLocks noChangeAspect="1"/>
          </p:cNvGraphicFramePr>
          <p:nvPr/>
        </p:nvGraphicFramePr>
        <p:xfrm>
          <a:off x="322263" y="1758950"/>
          <a:ext cx="8486775" cy="4010025"/>
        </p:xfrm>
        <a:graphic>
          <a:graphicData uri="http://schemas.openxmlformats.org/presentationml/2006/ole">
            <p:oleObj spid="_x0000_s23555" name="Drawing" r:id="rId4" imgW="9167040" imgH="4328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24581"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245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4578" name="Object 6"/>
          <p:cNvGraphicFramePr>
            <a:graphicFrameLocks noChangeAspect="1"/>
          </p:cNvGraphicFramePr>
          <p:nvPr/>
        </p:nvGraphicFramePr>
        <p:xfrm>
          <a:off x="8594725" y="6388100"/>
          <a:ext cx="419100" cy="312738"/>
        </p:xfrm>
        <a:graphic>
          <a:graphicData uri="http://schemas.openxmlformats.org/presentationml/2006/ole">
            <p:oleObj spid="_x0000_s24578" name="Drawing" r:id="rId3" imgW="419040" imgH="312480" progId="Presentations.Drawing.18">
              <p:embed/>
            </p:oleObj>
          </a:graphicData>
        </a:graphic>
      </p:graphicFrame>
      <p:graphicFrame>
        <p:nvGraphicFramePr>
          <p:cNvPr id="24579" name="Object 4"/>
          <p:cNvGraphicFramePr>
            <a:graphicFrameLocks noChangeAspect="1"/>
          </p:cNvGraphicFramePr>
          <p:nvPr/>
        </p:nvGraphicFramePr>
        <p:xfrm>
          <a:off x="322263" y="1758950"/>
          <a:ext cx="8501062" cy="403225"/>
        </p:xfrm>
        <a:graphic>
          <a:graphicData uri="http://schemas.openxmlformats.org/presentationml/2006/ole">
            <p:oleObj spid="_x0000_s24579" name="Drawing" r:id="rId4" imgW="9167040" imgH="426600" progId="Presentations.Drawing.18">
              <p:embed/>
            </p:oleObj>
          </a:graphicData>
        </a:graphic>
      </p:graphicFrame>
      <p:pic>
        <p:nvPicPr>
          <p:cNvPr id="24583" name="Picture 7" descr="online_marketing_6C_model_strategie_uitwerking.jpg"/>
          <p:cNvPicPr>
            <a:picLocks noChangeAspect="1"/>
          </p:cNvPicPr>
          <p:nvPr/>
        </p:nvPicPr>
        <p:blipFill>
          <a:blip r:embed="rId5"/>
          <a:srcRect/>
          <a:stretch>
            <a:fillRect/>
          </a:stretch>
        </p:blipFill>
        <p:spPr bwMode="auto">
          <a:xfrm>
            <a:off x="657225" y="2133600"/>
            <a:ext cx="6934200" cy="45418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25605"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256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5602" name="Object 6"/>
          <p:cNvGraphicFramePr>
            <a:graphicFrameLocks noChangeAspect="1"/>
          </p:cNvGraphicFramePr>
          <p:nvPr/>
        </p:nvGraphicFramePr>
        <p:xfrm>
          <a:off x="8594725" y="6388100"/>
          <a:ext cx="419100" cy="312738"/>
        </p:xfrm>
        <a:graphic>
          <a:graphicData uri="http://schemas.openxmlformats.org/presentationml/2006/ole">
            <p:oleObj spid="_x0000_s25602" name="Drawing" r:id="rId3" imgW="419040" imgH="312480" progId="Presentations.Drawing.18">
              <p:embed/>
            </p:oleObj>
          </a:graphicData>
        </a:graphic>
      </p:graphicFrame>
      <p:graphicFrame>
        <p:nvGraphicFramePr>
          <p:cNvPr id="25603" name="Object 4"/>
          <p:cNvGraphicFramePr>
            <a:graphicFrameLocks noChangeAspect="1"/>
          </p:cNvGraphicFramePr>
          <p:nvPr/>
        </p:nvGraphicFramePr>
        <p:xfrm>
          <a:off x="322263" y="1758950"/>
          <a:ext cx="8499475" cy="3330575"/>
        </p:xfrm>
        <a:graphic>
          <a:graphicData uri="http://schemas.openxmlformats.org/presentationml/2006/ole">
            <p:oleObj spid="_x0000_s25603" name="Drawing" r:id="rId4" imgW="9266040" imgH="3627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page_online_marketing_08_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2050" name="Drawing" r:id="rId3" imgW="419040" imgH="312480" progId="Presentations.Drawing.18">
              <p:embed/>
            </p:oleObj>
          </a:graphicData>
        </a:graphic>
      </p:graphicFrame>
      <p:graphicFrame>
        <p:nvGraphicFramePr>
          <p:cNvPr id="2051" name="Object 7"/>
          <p:cNvGraphicFramePr>
            <a:graphicFrameLocks noChangeAspect="1"/>
          </p:cNvGraphicFramePr>
          <p:nvPr/>
        </p:nvGraphicFramePr>
        <p:xfrm>
          <a:off x="322263" y="1758950"/>
          <a:ext cx="8556625" cy="3384550"/>
        </p:xfrm>
        <a:graphic>
          <a:graphicData uri="http://schemas.openxmlformats.org/presentationml/2006/ole">
            <p:oleObj spid="_x0000_s2051" name="Drawing" r:id="rId4" imgW="9182160" imgH="3627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26629"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266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6626" name="Object 6"/>
          <p:cNvGraphicFramePr>
            <a:graphicFrameLocks noChangeAspect="1"/>
          </p:cNvGraphicFramePr>
          <p:nvPr/>
        </p:nvGraphicFramePr>
        <p:xfrm>
          <a:off x="8594725" y="6388100"/>
          <a:ext cx="419100" cy="312738"/>
        </p:xfrm>
        <a:graphic>
          <a:graphicData uri="http://schemas.openxmlformats.org/presentationml/2006/ole">
            <p:oleObj spid="_x0000_s26626" name="Drawing" r:id="rId3" imgW="419040" imgH="312480" progId="Presentations.Drawing.18">
              <p:embed/>
            </p:oleObj>
          </a:graphicData>
        </a:graphic>
      </p:graphicFrame>
      <p:graphicFrame>
        <p:nvGraphicFramePr>
          <p:cNvPr id="26627" name="Object 4"/>
          <p:cNvGraphicFramePr>
            <a:graphicFrameLocks noChangeAspect="1"/>
          </p:cNvGraphicFramePr>
          <p:nvPr/>
        </p:nvGraphicFramePr>
        <p:xfrm>
          <a:off x="322263" y="1758950"/>
          <a:ext cx="8516937" cy="3557588"/>
        </p:xfrm>
        <a:graphic>
          <a:graphicData uri="http://schemas.openxmlformats.org/presentationml/2006/ole">
            <p:oleObj spid="_x0000_s26627" name="Drawing" r:id="rId4" imgW="9167040" imgH="3825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27654"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27655"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7650" name="Object 6"/>
          <p:cNvGraphicFramePr>
            <a:graphicFrameLocks noChangeAspect="1"/>
          </p:cNvGraphicFramePr>
          <p:nvPr/>
        </p:nvGraphicFramePr>
        <p:xfrm>
          <a:off x="8594725" y="6388100"/>
          <a:ext cx="419100" cy="312738"/>
        </p:xfrm>
        <a:graphic>
          <a:graphicData uri="http://schemas.openxmlformats.org/presentationml/2006/ole">
            <p:oleObj spid="_x0000_s27650" name="Drawing" r:id="rId3" imgW="419040" imgH="312480" progId="Presentations.Drawing.18">
              <p:embed/>
            </p:oleObj>
          </a:graphicData>
        </a:graphic>
      </p:graphicFrame>
      <p:graphicFrame>
        <p:nvGraphicFramePr>
          <p:cNvPr id="27651" name="Object 4"/>
          <p:cNvGraphicFramePr>
            <a:graphicFrameLocks noChangeAspect="1"/>
          </p:cNvGraphicFramePr>
          <p:nvPr/>
        </p:nvGraphicFramePr>
        <p:xfrm>
          <a:off x="322263" y="1758950"/>
          <a:ext cx="8516937" cy="4364038"/>
        </p:xfrm>
        <a:graphic>
          <a:graphicData uri="http://schemas.openxmlformats.org/presentationml/2006/ole">
            <p:oleObj spid="_x0000_s27651" name="Drawing" r:id="rId4" imgW="9167040" imgH="4694040" progId="Presentations.Drawing.18">
              <p:embed/>
            </p:oleObj>
          </a:graphicData>
        </a:graphic>
      </p:graphicFrame>
      <p:graphicFrame>
        <p:nvGraphicFramePr>
          <p:cNvPr id="27652" name="Object 5"/>
          <p:cNvGraphicFramePr>
            <a:graphicFrameLocks noChangeAspect="1"/>
          </p:cNvGraphicFramePr>
          <p:nvPr/>
        </p:nvGraphicFramePr>
        <p:xfrm>
          <a:off x="1017588" y="6369050"/>
          <a:ext cx="5584825" cy="274638"/>
        </p:xfrm>
        <a:graphic>
          <a:graphicData uri="http://schemas.openxmlformats.org/presentationml/2006/ole">
            <p:oleObj spid="_x0000_s27652" name="Drawing" r:id="rId5" imgW="5585400" imgH="274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28674" name="Drawing" r:id="rId3" imgW="419040" imgH="312480" progId="Presentations.Drawing.18">
              <p:embed/>
            </p:oleObj>
          </a:graphicData>
        </a:graphic>
      </p:graphicFrame>
      <p:graphicFrame>
        <p:nvGraphicFramePr>
          <p:cNvPr id="28675" name="Object 5"/>
          <p:cNvGraphicFramePr>
            <a:graphicFrameLocks noChangeAspect="1"/>
          </p:cNvGraphicFramePr>
          <p:nvPr/>
        </p:nvGraphicFramePr>
        <p:xfrm>
          <a:off x="322263" y="1758950"/>
          <a:ext cx="8551862" cy="4383088"/>
        </p:xfrm>
        <a:graphic>
          <a:graphicData uri="http://schemas.openxmlformats.org/presentationml/2006/ole">
            <p:oleObj spid="_x0000_s28675" name="Drawing" r:id="rId4" imgW="916704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29701"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297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9698" name="Object 6"/>
          <p:cNvGraphicFramePr>
            <a:graphicFrameLocks noChangeAspect="1"/>
          </p:cNvGraphicFramePr>
          <p:nvPr/>
        </p:nvGraphicFramePr>
        <p:xfrm>
          <a:off x="8594725" y="6388100"/>
          <a:ext cx="419100" cy="312738"/>
        </p:xfrm>
        <a:graphic>
          <a:graphicData uri="http://schemas.openxmlformats.org/presentationml/2006/ole">
            <p:oleObj spid="_x0000_s29698" name="Drawing" r:id="rId3" imgW="419040" imgH="312480" progId="Presentations.Drawing.18">
              <p:embed/>
            </p:oleObj>
          </a:graphicData>
        </a:graphic>
      </p:graphicFrame>
      <p:graphicFrame>
        <p:nvGraphicFramePr>
          <p:cNvPr id="29699" name="Object 4"/>
          <p:cNvGraphicFramePr>
            <a:graphicFrameLocks noChangeAspect="1"/>
          </p:cNvGraphicFramePr>
          <p:nvPr/>
        </p:nvGraphicFramePr>
        <p:xfrm>
          <a:off x="322263" y="1758950"/>
          <a:ext cx="8547100" cy="4052888"/>
        </p:xfrm>
        <a:graphic>
          <a:graphicData uri="http://schemas.openxmlformats.org/presentationml/2006/ole">
            <p:oleObj spid="_x0000_s29699" name="Drawing" r:id="rId4" imgW="9167040" imgH="4343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30725"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307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22" name="Object 6"/>
          <p:cNvGraphicFramePr>
            <a:graphicFrameLocks noChangeAspect="1"/>
          </p:cNvGraphicFramePr>
          <p:nvPr/>
        </p:nvGraphicFramePr>
        <p:xfrm>
          <a:off x="8594725" y="6388100"/>
          <a:ext cx="419100" cy="312738"/>
        </p:xfrm>
        <a:graphic>
          <a:graphicData uri="http://schemas.openxmlformats.org/presentationml/2006/ole">
            <p:oleObj spid="_x0000_s30722" name="Drawing" r:id="rId3" imgW="419040" imgH="312480" progId="Presentations.Drawing.18">
              <p:embed/>
            </p:oleObj>
          </a:graphicData>
        </a:graphic>
      </p:graphicFrame>
      <p:graphicFrame>
        <p:nvGraphicFramePr>
          <p:cNvPr id="30723" name="Object 4"/>
          <p:cNvGraphicFramePr>
            <a:graphicFrameLocks noChangeAspect="1"/>
          </p:cNvGraphicFramePr>
          <p:nvPr/>
        </p:nvGraphicFramePr>
        <p:xfrm>
          <a:off x="322263" y="1758950"/>
          <a:ext cx="8562975" cy="4573588"/>
        </p:xfrm>
        <a:graphic>
          <a:graphicData uri="http://schemas.openxmlformats.org/presentationml/2006/ole">
            <p:oleObj spid="_x0000_s30723" name="Drawing" r:id="rId4" imgW="9167040" imgH="4892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7" descr="online_marketing_contentmarketing_matrix.jpg"/>
          <p:cNvPicPr>
            <a:picLocks noChangeAspect="1"/>
          </p:cNvPicPr>
          <p:nvPr/>
        </p:nvPicPr>
        <p:blipFill>
          <a:blip r:embed="rId3"/>
          <a:srcRect/>
          <a:stretch>
            <a:fillRect/>
          </a:stretch>
        </p:blipFill>
        <p:spPr bwMode="auto">
          <a:xfrm>
            <a:off x="1681163" y="2424113"/>
            <a:ext cx="5283200" cy="4243387"/>
          </a:xfrm>
          <a:prstGeom prst="rect">
            <a:avLst/>
          </a:prstGeom>
          <a:noFill/>
          <a:ln w="9525">
            <a:noFill/>
            <a:miter lim="800000"/>
            <a:headEnd/>
            <a:tailEnd/>
          </a:ln>
        </p:spPr>
      </p:pic>
      <p:sp>
        <p:nvSpPr>
          <p:cNvPr id="31749"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31750"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31751"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1746" name="Object 6"/>
          <p:cNvGraphicFramePr>
            <a:graphicFrameLocks noChangeAspect="1"/>
          </p:cNvGraphicFramePr>
          <p:nvPr/>
        </p:nvGraphicFramePr>
        <p:xfrm>
          <a:off x="8594725" y="6388100"/>
          <a:ext cx="419100" cy="312738"/>
        </p:xfrm>
        <a:graphic>
          <a:graphicData uri="http://schemas.openxmlformats.org/presentationml/2006/ole">
            <p:oleObj spid="_x0000_s31746" name="Drawing" r:id="rId4" imgW="419040" imgH="312480" progId="Presentations.Drawing.18">
              <p:embed/>
            </p:oleObj>
          </a:graphicData>
        </a:graphic>
      </p:graphicFrame>
      <p:graphicFrame>
        <p:nvGraphicFramePr>
          <p:cNvPr id="31747" name="Object 4"/>
          <p:cNvGraphicFramePr>
            <a:graphicFrameLocks noChangeAspect="1"/>
          </p:cNvGraphicFramePr>
          <p:nvPr/>
        </p:nvGraphicFramePr>
        <p:xfrm>
          <a:off x="322263" y="1758950"/>
          <a:ext cx="8562975" cy="746125"/>
        </p:xfrm>
        <a:graphic>
          <a:graphicData uri="http://schemas.openxmlformats.org/presentationml/2006/ole">
            <p:oleObj spid="_x0000_s31747" name="Drawing" r:id="rId5" imgW="9167040" imgH="792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8" descr="online_marketing_content_engagement_factoren.jpg"/>
          <p:cNvPicPr>
            <a:picLocks noChangeAspect="1"/>
          </p:cNvPicPr>
          <p:nvPr/>
        </p:nvPicPr>
        <p:blipFill>
          <a:blip r:embed="rId3"/>
          <a:srcRect/>
          <a:stretch>
            <a:fillRect/>
          </a:stretch>
        </p:blipFill>
        <p:spPr bwMode="auto">
          <a:xfrm>
            <a:off x="2284413" y="2484438"/>
            <a:ext cx="4710112" cy="4184650"/>
          </a:xfrm>
          <a:prstGeom prst="rect">
            <a:avLst/>
          </a:prstGeom>
          <a:noFill/>
          <a:ln w="9525">
            <a:noFill/>
            <a:miter lim="800000"/>
            <a:headEnd/>
            <a:tailEnd/>
          </a:ln>
        </p:spPr>
      </p:pic>
      <p:sp>
        <p:nvSpPr>
          <p:cNvPr id="32773"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32774"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32775"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2770" name="Object 6"/>
          <p:cNvGraphicFramePr>
            <a:graphicFrameLocks noChangeAspect="1"/>
          </p:cNvGraphicFramePr>
          <p:nvPr/>
        </p:nvGraphicFramePr>
        <p:xfrm>
          <a:off x="8594725" y="6388100"/>
          <a:ext cx="419100" cy="312738"/>
        </p:xfrm>
        <a:graphic>
          <a:graphicData uri="http://schemas.openxmlformats.org/presentationml/2006/ole">
            <p:oleObj spid="_x0000_s32770" name="Drawing" r:id="rId4" imgW="419040" imgH="312480" progId="Presentations.Drawing.18">
              <p:embed/>
            </p:oleObj>
          </a:graphicData>
        </a:graphic>
      </p:graphicFrame>
      <p:graphicFrame>
        <p:nvGraphicFramePr>
          <p:cNvPr id="32771" name="Object 4"/>
          <p:cNvGraphicFramePr>
            <a:graphicFrameLocks noChangeAspect="1"/>
          </p:cNvGraphicFramePr>
          <p:nvPr/>
        </p:nvGraphicFramePr>
        <p:xfrm>
          <a:off x="322263" y="1758950"/>
          <a:ext cx="8547100" cy="746125"/>
        </p:xfrm>
        <a:graphic>
          <a:graphicData uri="http://schemas.openxmlformats.org/presentationml/2006/ole">
            <p:oleObj spid="_x0000_s32771" name="Drawing" r:id="rId5" imgW="9167040" imgH="792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9" descr="online_marketing_5R_model_van_online_succes.jpg"/>
          <p:cNvPicPr>
            <a:picLocks noChangeAspect="1"/>
          </p:cNvPicPr>
          <p:nvPr/>
        </p:nvPicPr>
        <p:blipFill>
          <a:blip r:embed="rId3"/>
          <a:srcRect/>
          <a:stretch>
            <a:fillRect/>
          </a:stretch>
        </p:blipFill>
        <p:spPr bwMode="auto">
          <a:xfrm>
            <a:off x="1219200" y="2133600"/>
            <a:ext cx="6842125" cy="4525963"/>
          </a:xfrm>
          <a:prstGeom prst="rect">
            <a:avLst/>
          </a:prstGeom>
          <a:noFill/>
          <a:ln w="9525">
            <a:noFill/>
            <a:miter lim="800000"/>
            <a:headEnd/>
            <a:tailEnd/>
          </a:ln>
        </p:spPr>
      </p:pic>
      <p:sp>
        <p:nvSpPr>
          <p:cNvPr id="33797"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33798"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33799"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3794" name="Object 6"/>
          <p:cNvGraphicFramePr>
            <a:graphicFrameLocks noChangeAspect="1"/>
          </p:cNvGraphicFramePr>
          <p:nvPr/>
        </p:nvGraphicFramePr>
        <p:xfrm>
          <a:off x="8594725" y="6388100"/>
          <a:ext cx="419100" cy="312738"/>
        </p:xfrm>
        <a:graphic>
          <a:graphicData uri="http://schemas.openxmlformats.org/presentationml/2006/ole">
            <p:oleObj spid="_x0000_s33794" name="Drawing" r:id="rId4" imgW="419040" imgH="312480" progId="Presentations.Drawing.18">
              <p:embed/>
            </p:oleObj>
          </a:graphicData>
        </a:graphic>
      </p:graphicFrame>
      <p:graphicFrame>
        <p:nvGraphicFramePr>
          <p:cNvPr id="33795" name="Object 4"/>
          <p:cNvGraphicFramePr>
            <a:graphicFrameLocks noChangeAspect="1"/>
          </p:cNvGraphicFramePr>
          <p:nvPr/>
        </p:nvGraphicFramePr>
        <p:xfrm>
          <a:off x="322263" y="1758950"/>
          <a:ext cx="8501062" cy="395288"/>
        </p:xfrm>
        <a:graphic>
          <a:graphicData uri="http://schemas.openxmlformats.org/presentationml/2006/ole">
            <p:oleObj spid="_x0000_s33795" name="Drawing" r:id="rId5" imgW="9326880" imgH="426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34821"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348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4818" name="Object 6"/>
          <p:cNvGraphicFramePr>
            <a:graphicFrameLocks noChangeAspect="1"/>
          </p:cNvGraphicFramePr>
          <p:nvPr/>
        </p:nvGraphicFramePr>
        <p:xfrm>
          <a:off x="8594725" y="6388100"/>
          <a:ext cx="419100" cy="312738"/>
        </p:xfrm>
        <a:graphic>
          <a:graphicData uri="http://schemas.openxmlformats.org/presentationml/2006/ole">
            <p:oleObj spid="_x0000_s34818" name="Drawing" r:id="rId3" imgW="419040" imgH="312480" progId="Presentations.Drawing.18">
              <p:embed/>
            </p:oleObj>
          </a:graphicData>
        </a:graphic>
      </p:graphicFrame>
      <p:graphicFrame>
        <p:nvGraphicFramePr>
          <p:cNvPr id="34819" name="Object 4"/>
          <p:cNvGraphicFramePr>
            <a:graphicFrameLocks noChangeAspect="1"/>
          </p:cNvGraphicFramePr>
          <p:nvPr/>
        </p:nvGraphicFramePr>
        <p:xfrm>
          <a:off x="322263" y="1758950"/>
          <a:ext cx="8580437" cy="4321175"/>
        </p:xfrm>
        <a:graphic>
          <a:graphicData uri="http://schemas.openxmlformats.org/presentationml/2006/ole">
            <p:oleObj spid="_x0000_s34819" name="Drawing" r:id="rId4" imgW="932688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3077"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30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4" name="Object 6"/>
          <p:cNvGraphicFramePr>
            <a:graphicFrameLocks noChangeAspect="1"/>
          </p:cNvGraphicFramePr>
          <p:nvPr/>
        </p:nvGraphicFramePr>
        <p:xfrm>
          <a:off x="8594725" y="6388100"/>
          <a:ext cx="419100" cy="312738"/>
        </p:xfrm>
        <a:graphic>
          <a:graphicData uri="http://schemas.openxmlformats.org/presentationml/2006/ole">
            <p:oleObj spid="_x0000_s3074" name="Drawing" r:id="rId3" imgW="419040" imgH="312480" progId="Presentations.Drawing.18">
              <p:embed/>
            </p:oleObj>
          </a:graphicData>
        </a:graphic>
      </p:graphicFrame>
      <p:graphicFrame>
        <p:nvGraphicFramePr>
          <p:cNvPr id="3075" name="Object 4"/>
          <p:cNvGraphicFramePr>
            <a:graphicFrameLocks noChangeAspect="1"/>
          </p:cNvGraphicFramePr>
          <p:nvPr/>
        </p:nvGraphicFramePr>
        <p:xfrm>
          <a:off x="322263" y="1758950"/>
          <a:ext cx="8540750" cy="4511675"/>
        </p:xfrm>
        <a:graphic>
          <a:graphicData uri="http://schemas.openxmlformats.org/presentationml/2006/ole">
            <p:oleObj spid="_x0000_s3075" name="Drawing" r:id="rId4" imgW="9182160" imgH="4846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4101"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41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8" name="Object 6"/>
          <p:cNvGraphicFramePr>
            <a:graphicFrameLocks noChangeAspect="1"/>
          </p:cNvGraphicFramePr>
          <p:nvPr/>
        </p:nvGraphicFramePr>
        <p:xfrm>
          <a:off x="8594725" y="6388100"/>
          <a:ext cx="419100" cy="312738"/>
        </p:xfrm>
        <a:graphic>
          <a:graphicData uri="http://schemas.openxmlformats.org/presentationml/2006/ole">
            <p:oleObj spid="_x0000_s4098" name="Drawing" r:id="rId3" imgW="419040" imgH="312480" progId="Presentations.Drawing.18">
              <p:embed/>
            </p:oleObj>
          </a:graphicData>
        </a:graphic>
      </p:graphicFrame>
      <p:graphicFrame>
        <p:nvGraphicFramePr>
          <p:cNvPr id="4099" name="Object 4"/>
          <p:cNvGraphicFramePr>
            <a:graphicFrameLocks noChangeAspect="1"/>
          </p:cNvGraphicFramePr>
          <p:nvPr/>
        </p:nvGraphicFramePr>
        <p:xfrm>
          <a:off x="322263" y="1758950"/>
          <a:ext cx="8558212" cy="3711575"/>
        </p:xfrm>
        <a:graphic>
          <a:graphicData uri="http://schemas.openxmlformats.org/presentationml/2006/ole">
            <p:oleObj spid="_x0000_s4099" name="Drawing" r:id="rId4" imgW="9182160" imgH="3977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5125"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51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2" name="Object 6"/>
          <p:cNvGraphicFramePr>
            <a:graphicFrameLocks noChangeAspect="1"/>
          </p:cNvGraphicFramePr>
          <p:nvPr/>
        </p:nvGraphicFramePr>
        <p:xfrm>
          <a:off x="8594725" y="6388100"/>
          <a:ext cx="419100" cy="312738"/>
        </p:xfrm>
        <a:graphic>
          <a:graphicData uri="http://schemas.openxmlformats.org/presentationml/2006/ole">
            <p:oleObj spid="_x0000_s5122" name="Drawing" r:id="rId3" imgW="419040" imgH="312480" progId="Presentations.Drawing.18">
              <p:embed/>
            </p:oleObj>
          </a:graphicData>
        </a:graphic>
      </p:graphicFrame>
      <p:graphicFrame>
        <p:nvGraphicFramePr>
          <p:cNvPr id="5123" name="Object 4"/>
          <p:cNvGraphicFramePr>
            <a:graphicFrameLocks noChangeAspect="1"/>
          </p:cNvGraphicFramePr>
          <p:nvPr/>
        </p:nvGraphicFramePr>
        <p:xfrm>
          <a:off x="322263" y="1758950"/>
          <a:ext cx="8494712" cy="4008438"/>
        </p:xfrm>
        <a:graphic>
          <a:graphicData uri="http://schemas.openxmlformats.org/presentationml/2006/ole">
            <p:oleObj spid="_x0000_s5123" name="Drawing" r:id="rId4" imgW="9182160" imgH="4328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6149"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6146" name="Object 6"/>
          <p:cNvGraphicFramePr>
            <a:graphicFrameLocks noChangeAspect="1"/>
          </p:cNvGraphicFramePr>
          <p:nvPr/>
        </p:nvGraphicFramePr>
        <p:xfrm>
          <a:off x="8594725" y="6388100"/>
          <a:ext cx="419100" cy="312738"/>
        </p:xfrm>
        <a:graphic>
          <a:graphicData uri="http://schemas.openxmlformats.org/presentationml/2006/ole">
            <p:oleObj spid="_x0000_s6146" name="Drawing" r:id="rId3" imgW="419040" imgH="312480" progId="Presentations.Drawing.18">
              <p:embed/>
            </p:oleObj>
          </a:graphicData>
        </a:graphic>
      </p:graphicFrame>
      <p:graphicFrame>
        <p:nvGraphicFramePr>
          <p:cNvPr id="6147" name="Object 4"/>
          <p:cNvGraphicFramePr>
            <a:graphicFrameLocks noChangeAspect="1"/>
          </p:cNvGraphicFramePr>
          <p:nvPr/>
        </p:nvGraphicFramePr>
        <p:xfrm>
          <a:off x="322263" y="1758950"/>
          <a:ext cx="8515350" cy="3368675"/>
        </p:xfrm>
        <a:graphic>
          <a:graphicData uri="http://schemas.openxmlformats.org/presentationml/2006/ole">
            <p:oleObj spid="_x0000_s6147" name="Drawing" r:id="rId4" imgW="9182160" imgH="3627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7173"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71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7170" name="Object 6"/>
          <p:cNvGraphicFramePr>
            <a:graphicFrameLocks noChangeAspect="1"/>
          </p:cNvGraphicFramePr>
          <p:nvPr/>
        </p:nvGraphicFramePr>
        <p:xfrm>
          <a:off x="8594725" y="6388100"/>
          <a:ext cx="419100" cy="312738"/>
        </p:xfrm>
        <a:graphic>
          <a:graphicData uri="http://schemas.openxmlformats.org/presentationml/2006/ole">
            <p:oleObj spid="_x0000_s7170" name="Drawing" r:id="rId3" imgW="419040" imgH="312480" progId="Presentations.Drawing.18">
              <p:embed/>
            </p:oleObj>
          </a:graphicData>
        </a:graphic>
      </p:graphicFrame>
      <p:graphicFrame>
        <p:nvGraphicFramePr>
          <p:cNvPr id="7171" name="Object 4"/>
          <p:cNvGraphicFramePr>
            <a:graphicFrameLocks noChangeAspect="1"/>
          </p:cNvGraphicFramePr>
          <p:nvPr/>
        </p:nvGraphicFramePr>
        <p:xfrm>
          <a:off x="322263" y="1758950"/>
          <a:ext cx="8512175" cy="4354513"/>
        </p:xfrm>
        <a:graphic>
          <a:graphicData uri="http://schemas.openxmlformats.org/presentationml/2006/ole">
            <p:oleObj spid="_x0000_s7171" name="Drawing" r:id="rId4" imgW="918216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08</a:t>
            </a:r>
            <a:endParaRPr lang="en-US" sz="3000" b="1" dirty="0" smtClean="0">
              <a:solidFill>
                <a:srgbClr val="003399"/>
              </a:solidFill>
              <a:latin typeface="Tahoma" pitchFamily="34" charset="0"/>
            </a:endParaRPr>
          </a:p>
        </p:txBody>
      </p:sp>
      <p:sp>
        <p:nvSpPr>
          <p:cNvPr id="8197" name="Rectangle 3"/>
          <p:cNvSpPr>
            <a:spLocks noGrp="1" noChangeArrowheads="1"/>
          </p:cNvSpPr>
          <p:nvPr>
            <p:ph type="subTitle" idx="1"/>
          </p:nvPr>
        </p:nvSpPr>
        <p:spPr>
          <a:xfrm>
            <a:off x="0" y="1066800"/>
            <a:ext cx="9144000" cy="609600"/>
          </a:xfrm>
        </p:spPr>
        <p:txBody>
          <a:bodyPr/>
          <a:lstStyle/>
          <a:p>
            <a:pPr eaLnBrk="1" hangingPunct="1"/>
            <a:r>
              <a:rPr lang="en-US" sz="2600" b="1" smtClean="0">
                <a:solidFill>
                  <a:srgbClr val="003399"/>
                </a:solidFill>
                <a:latin typeface="Tahoma" pitchFamily="34" charset="0"/>
              </a:rPr>
              <a:t>Content marketing, storytelling en engaging content</a:t>
            </a:r>
          </a:p>
        </p:txBody>
      </p:sp>
      <p:sp>
        <p:nvSpPr>
          <p:cNvPr id="81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8194" name="Object 6"/>
          <p:cNvGraphicFramePr>
            <a:graphicFrameLocks noChangeAspect="1"/>
          </p:cNvGraphicFramePr>
          <p:nvPr/>
        </p:nvGraphicFramePr>
        <p:xfrm>
          <a:off x="8594725" y="6388100"/>
          <a:ext cx="419100" cy="312738"/>
        </p:xfrm>
        <a:graphic>
          <a:graphicData uri="http://schemas.openxmlformats.org/presentationml/2006/ole">
            <p:oleObj spid="_x0000_s8194" name="Drawing" r:id="rId3" imgW="419040" imgH="312480" progId="Presentations.Drawing.18">
              <p:embed/>
            </p:oleObj>
          </a:graphicData>
        </a:graphic>
      </p:graphicFrame>
      <p:graphicFrame>
        <p:nvGraphicFramePr>
          <p:cNvPr id="8195" name="Object 4"/>
          <p:cNvGraphicFramePr>
            <a:graphicFrameLocks noChangeAspect="1"/>
          </p:cNvGraphicFramePr>
          <p:nvPr/>
        </p:nvGraphicFramePr>
        <p:xfrm>
          <a:off x="322263" y="1758950"/>
          <a:ext cx="8488362" cy="4005263"/>
        </p:xfrm>
        <a:graphic>
          <a:graphicData uri="http://schemas.openxmlformats.org/presentationml/2006/ole">
            <p:oleObj spid="_x0000_s8195" name="Drawing" r:id="rId4" imgW="9182160" imgH="4328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2495</TotalTime>
  <Words>367</Words>
  <Application>Microsoft Office PowerPoint</Application>
  <PresentationFormat>On-screen Show (4:3)</PresentationFormat>
  <Paragraphs>67</Paragraphs>
  <Slides>38</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4" baseType="lpstr">
      <vt:lpstr>Arial</vt:lpstr>
      <vt:lpstr>Calibri</vt:lpstr>
      <vt:lpstr>Tahoma</vt:lpstr>
      <vt:lpstr>Dunes</vt:lpstr>
      <vt:lpstr>Drawing</vt:lpstr>
      <vt:lpstr>Presentations X8 Drawing</vt:lpstr>
      <vt:lpstr>ONLINE MARKETING / 08</vt:lpstr>
      <vt:lpstr>Slide 2</vt:lpstr>
      <vt:lpstr>ONLINE MARKETING / 08</vt:lpstr>
      <vt:lpstr>ONLINE MARKETING / 08</vt:lpstr>
      <vt:lpstr>ONLINE MARKETING / 08</vt:lpstr>
      <vt:lpstr>ONLINE MARKETING / 08</vt:lpstr>
      <vt:lpstr>ONLINE MARKETING / 08</vt:lpstr>
      <vt:lpstr>ONLINE MARKETING / 08</vt:lpstr>
      <vt:lpstr>ONLINE MARKETING / 08</vt:lpstr>
      <vt:lpstr>ONLINE MARKETING / 08</vt:lpstr>
      <vt:lpstr>Slide 11</vt:lpstr>
      <vt:lpstr>ONLINE MARKETING / 08</vt:lpstr>
      <vt:lpstr>ONLINE MARKETING / 08</vt:lpstr>
      <vt:lpstr>ONLINE MARKETING / 08</vt:lpstr>
      <vt:lpstr>ONLINE MARKETING / 08</vt:lpstr>
      <vt:lpstr>ONLINE MARKETING / 08</vt:lpstr>
      <vt:lpstr>ONLINE MARKETING / 08</vt:lpstr>
      <vt:lpstr>ONLINE MARKETING / 08</vt:lpstr>
      <vt:lpstr>ONLINE MARKETING / 08</vt:lpstr>
      <vt:lpstr>Slide 20</vt:lpstr>
      <vt:lpstr>ONLINE MARKETING / 08</vt:lpstr>
      <vt:lpstr>ONLINE MARKETING / 08</vt:lpstr>
      <vt:lpstr>ONLINE MARKETING / 08</vt:lpstr>
      <vt:lpstr>ONLINE MARKETING / 08</vt:lpstr>
      <vt:lpstr>ONLINE MARKETING / 08</vt:lpstr>
      <vt:lpstr>ONLINE MARKETING / 08</vt:lpstr>
      <vt:lpstr>ONLINE MARKETING / 08</vt:lpstr>
      <vt:lpstr>ONLINE MARKETING / 08</vt:lpstr>
      <vt:lpstr>Slide 29</vt:lpstr>
      <vt:lpstr>ONLINE MARKETING / 08</vt:lpstr>
      <vt:lpstr>ONLINE MARKETING / 08</vt:lpstr>
      <vt:lpstr>ONLINE MARKETING / 08</vt:lpstr>
      <vt:lpstr>ONLINE MARKETING / 08</vt:lpstr>
      <vt:lpstr>ONLINE MARKETING / 08</vt:lpstr>
      <vt:lpstr>ONLINE MARKETING / 08</vt:lpstr>
      <vt:lpstr>ONLINE MARKETING / 08</vt:lpstr>
      <vt:lpstr>ONLINE MARKETING / 08</vt:lpstr>
      <vt:lpstr>ONLINE MARKETING / 08</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3R_Online_marketing_07</dc:title>
  <dc:subject>Viral marketing en online engagement</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640</cp:revision>
  <dcterms:created xsi:type="dcterms:W3CDTF">2015-09-06T15:15:23Z</dcterms:created>
  <dcterms:modified xsi:type="dcterms:W3CDTF">2020-12-07T11:55:21Z</dcterms:modified>
  <cp:category>Gebaseerd op Handboek online marketing van P. Petersen MA MSc;Valueframing van F. de Ruiter;diverse materialen van R. Reinhardt.</cp:category>
</cp:coreProperties>
</file>