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60"/>
  </p:notesMasterIdLst>
  <p:sldIdLst>
    <p:sldId id="256" r:id="rId2"/>
    <p:sldId id="380" r:id="rId3"/>
    <p:sldId id="381" r:id="rId4"/>
    <p:sldId id="526" r:id="rId5"/>
    <p:sldId id="527" r:id="rId6"/>
    <p:sldId id="528" r:id="rId7"/>
    <p:sldId id="529" r:id="rId8"/>
    <p:sldId id="530" r:id="rId9"/>
    <p:sldId id="531" r:id="rId10"/>
    <p:sldId id="532" r:id="rId11"/>
    <p:sldId id="533" r:id="rId12"/>
    <p:sldId id="534" r:id="rId13"/>
    <p:sldId id="535" r:id="rId14"/>
    <p:sldId id="536" r:id="rId15"/>
    <p:sldId id="537" r:id="rId16"/>
    <p:sldId id="538" r:id="rId17"/>
    <p:sldId id="539" r:id="rId18"/>
    <p:sldId id="540" r:id="rId19"/>
    <p:sldId id="541" r:id="rId20"/>
    <p:sldId id="542" r:id="rId21"/>
    <p:sldId id="543" r:id="rId22"/>
    <p:sldId id="545" r:id="rId23"/>
    <p:sldId id="544" r:id="rId24"/>
    <p:sldId id="546" r:id="rId25"/>
    <p:sldId id="547" r:id="rId26"/>
    <p:sldId id="548" r:id="rId27"/>
    <p:sldId id="549" r:id="rId28"/>
    <p:sldId id="550" r:id="rId29"/>
    <p:sldId id="551" r:id="rId30"/>
    <p:sldId id="552" r:id="rId31"/>
    <p:sldId id="553" r:id="rId32"/>
    <p:sldId id="554" r:id="rId33"/>
    <p:sldId id="555" r:id="rId34"/>
    <p:sldId id="556" r:id="rId35"/>
    <p:sldId id="557" r:id="rId36"/>
    <p:sldId id="558" r:id="rId37"/>
    <p:sldId id="559" r:id="rId38"/>
    <p:sldId id="560" r:id="rId39"/>
    <p:sldId id="561" r:id="rId40"/>
    <p:sldId id="562" r:id="rId41"/>
    <p:sldId id="563" r:id="rId42"/>
    <p:sldId id="564" r:id="rId43"/>
    <p:sldId id="565" r:id="rId44"/>
    <p:sldId id="566" r:id="rId45"/>
    <p:sldId id="567" r:id="rId46"/>
    <p:sldId id="568" r:id="rId47"/>
    <p:sldId id="569" r:id="rId48"/>
    <p:sldId id="570" r:id="rId49"/>
    <p:sldId id="571" r:id="rId50"/>
    <p:sldId id="572" r:id="rId51"/>
    <p:sldId id="573" r:id="rId52"/>
    <p:sldId id="574" r:id="rId53"/>
    <p:sldId id="575" r:id="rId54"/>
    <p:sldId id="576" r:id="rId55"/>
    <p:sldId id="577" r:id="rId56"/>
    <p:sldId id="578" r:id="rId57"/>
    <p:sldId id="579" r:id="rId58"/>
    <p:sldId id="580"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El4ghrvPjBT4uYjFrveiJg" hashData="EokK0zn6rxvFD1GmDeDn+I7Nl4Y"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33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39" autoAdjust="0"/>
    <p:restoredTop sz="90772" autoAdjust="0"/>
  </p:normalViewPr>
  <p:slideViewPr>
    <p:cSldViewPr snapToGrid="0" showGuides="1">
      <p:cViewPr>
        <p:scale>
          <a:sx n="52" d="100"/>
          <a:sy n="52" d="100"/>
        </p:scale>
        <p:origin x="-1109" y="34"/>
      </p:cViewPr>
      <p:guideLst>
        <p:guide orient="horz" pos="1108"/>
        <p:guide pos="203"/>
      </p:guideLst>
    </p:cSldViewPr>
  </p:slid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4.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4.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4.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4.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4.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4.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4.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4.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4.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4.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4.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4.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4.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4.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4.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4.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4.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4.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4.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4.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4.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4.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4.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4.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4.w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4.w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4.w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4.w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4.w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4.w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921FF2B-AD69-48AA-8679-615A5540434D}" type="datetimeFigureOut">
              <a:rPr lang="en-US"/>
              <a:pPr>
                <a:defRPr/>
              </a:pPr>
              <a:t>12/7/2020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F446019-5DA5-49ED-B9E4-491B0D9FC16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AA5199-1669-4CED-8328-98B2980649CB}" type="slidenum">
              <a:rPr lang="en-US" smtClean="0"/>
              <a:pPr/>
              <a:t>45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FDE514-0AC1-4D2B-BCC7-89E9849B559B}" type="slidenum">
              <a:rPr lang="en-US"/>
              <a:pPr>
                <a:defRPr/>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A0B70A-36A4-4A10-A6BA-E9223729C13D}"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1B787C-4D31-41E7-B47D-E8D8953B782D}"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486010-0068-42A2-8A65-0DD2263A2F50}"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2564AE-6649-4CF5-930F-0407D411462C}"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8100F7-AD14-442A-A378-F26ADB658F37}"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CD36A8D-53A6-49BC-81EF-2D34D3707233}"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4D5E98F-2878-44B7-860D-E722B91857B1}"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C9A94D1-47F9-4FB0-A802-A1F4C8F2A35F}"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6841B1-E354-4707-A876-4805728E434D}"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D5DA3A-42DD-44DA-811C-DD8C002CDE24}"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21000" r="-21000"/>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3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4426C0C-5668-49D4-91DE-AA2CDE5E9B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7.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19.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1.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17.jpeg"/><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6.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8.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oleObject" Target="../embeddings/oleObject30.bin"/><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3.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8.vml"/><Relationship Id="rId5" Type="http://schemas.openxmlformats.org/officeDocument/2006/relationships/oleObject" Target="../embeddings/oleObject35.bin"/><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37.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39.bin"/></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41.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oleObject" Target="../embeddings/oleObject43.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image" Target="../media/image34.jpeg"/><Relationship Id="rId5" Type="http://schemas.openxmlformats.org/officeDocument/2006/relationships/oleObject" Target="../embeddings/oleObject46.bin"/><Relationship Id="rId4" Type="http://schemas.openxmlformats.org/officeDocument/2006/relationships/oleObject" Target="../embeddings/oleObject45.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oleObject48.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oleObject" Target="../embeddings/oleObject50.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1.xml"/><Relationship Id="rId1" Type="http://schemas.openxmlformats.org/officeDocument/2006/relationships/vmlDrawing" Target="../drawings/vmlDrawing26.vml"/><Relationship Id="rId5" Type="http://schemas.openxmlformats.org/officeDocument/2006/relationships/image" Target="../media/image38.jpeg"/><Relationship Id="rId4" Type="http://schemas.openxmlformats.org/officeDocument/2006/relationships/oleObject" Target="../embeddings/oleObject52.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oleObject" Target="../embeddings/oleObject54.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oleObject" Target="../embeddings/oleObject56.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1.xml"/><Relationship Id="rId1" Type="http://schemas.openxmlformats.org/officeDocument/2006/relationships/vmlDrawing" Target="../drawings/vmlDrawing29.vml"/><Relationship Id="rId4" Type="http://schemas.openxmlformats.org/officeDocument/2006/relationships/oleObject" Target="../embeddings/oleObject58.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1.xml"/><Relationship Id="rId1" Type="http://schemas.openxmlformats.org/officeDocument/2006/relationships/vmlDrawing" Target="../drawings/vmlDrawing30.vml"/><Relationship Id="rId4" Type="http://schemas.openxmlformats.org/officeDocument/2006/relationships/oleObject" Target="../embeddings/oleObject60.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1.xml"/><Relationship Id="rId1" Type="http://schemas.openxmlformats.org/officeDocument/2006/relationships/vmlDrawing" Target="../drawings/vmlDrawing31.vml"/><Relationship Id="rId4" Type="http://schemas.openxmlformats.org/officeDocument/2006/relationships/oleObject" Target="../embeddings/oleObject62.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1.xml"/><Relationship Id="rId1" Type="http://schemas.openxmlformats.org/officeDocument/2006/relationships/vmlDrawing" Target="../drawings/vmlDrawing32.vml"/><Relationship Id="rId5" Type="http://schemas.openxmlformats.org/officeDocument/2006/relationships/image" Target="../media/image45.jpeg"/><Relationship Id="rId4" Type="http://schemas.openxmlformats.org/officeDocument/2006/relationships/oleObject" Target="../embeddings/oleObject64.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1.xml"/><Relationship Id="rId1" Type="http://schemas.openxmlformats.org/officeDocument/2006/relationships/vmlDrawing" Target="../drawings/vmlDrawing33.vml"/><Relationship Id="rId4" Type="http://schemas.openxmlformats.org/officeDocument/2006/relationships/oleObject" Target="../embeddings/oleObject66.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1.xml"/><Relationship Id="rId1" Type="http://schemas.openxmlformats.org/officeDocument/2006/relationships/vmlDrawing" Target="../drawings/vmlDrawing34.vml"/><Relationship Id="rId4" Type="http://schemas.openxmlformats.org/officeDocument/2006/relationships/oleObject" Target="../embeddings/oleObject68.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1.xml"/><Relationship Id="rId1" Type="http://schemas.openxmlformats.org/officeDocument/2006/relationships/vmlDrawing" Target="../drawings/vmlDrawing35.vml"/><Relationship Id="rId4" Type="http://schemas.openxmlformats.org/officeDocument/2006/relationships/oleObject" Target="../embeddings/oleObject70.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1.xml"/><Relationship Id="rId1" Type="http://schemas.openxmlformats.org/officeDocument/2006/relationships/vmlDrawing" Target="../drawings/vmlDrawing36.vml"/><Relationship Id="rId4" Type="http://schemas.openxmlformats.org/officeDocument/2006/relationships/oleObject" Target="../embeddings/oleObject72.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1.xml"/><Relationship Id="rId1" Type="http://schemas.openxmlformats.org/officeDocument/2006/relationships/vmlDrawing" Target="../drawings/vmlDrawing37.vml"/><Relationship Id="rId4" Type="http://schemas.openxmlformats.org/officeDocument/2006/relationships/oleObject" Target="../embeddings/oleObject74.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1.xml"/><Relationship Id="rId1" Type="http://schemas.openxmlformats.org/officeDocument/2006/relationships/vmlDrawing" Target="../drawings/vmlDrawing38.vml"/><Relationship Id="rId4" Type="http://schemas.openxmlformats.org/officeDocument/2006/relationships/oleObject" Target="../embeddings/oleObject76.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1.xml"/><Relationship Id="rId1" Type="http://schemas.openxmlformats.org/officeDocument/2006/relationships/vmlDrawing" Target="../drawings/vmlDrawing39.vml"/><Relationship Id="rId5" Type="http://schemas.openxmlformats.org/officeDocument/2006/relationships/oleObject" Target="../embeddings/oleObject79.bin"/><Relationship Id="rId4" Type="http://schemas.openxmlformats.org/officeDocument/2006/relationships/oleObject" Target="../embeddings/oleObject78.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1.xml"/><Relationship Id="rId1" Type="http://schemas.openxmlformats.org/officeDocument/2006/relationships/vmlDrawing" Target="../drawings/vmlDrawing40.vml"/><Relationship Id="rId4" Type="http://schemas.openxmlformats.org/officeDocument/2006/relationships/oleObject" Target="../embeddings/oleObject81.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1.xml"/><Relationship Id="rId1" Type="http://schemas.openxmlformats.org/officeDocument/2006/relationships/vmlDrawing" Target="../drawings/vmlDrawing41.vml"/><Relationship Id="rId4" Type="http://schemas.openxmlformats.org/officeDocument/2006/relationships/oleObject" Target="../embeddings/oleObject83.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1.xml"/><Relationship Id="rId1" Type="http://schemas.openxmlformats.org/officeDocument/2006/relationships/vmlDrawing" Target="../drawings/vmlDrawing42.vml"/><Relationship Id="rId4" Type="http://schemas.openxmlformats.org/officeDocument/2006/relationships/oleObject" Target="../embeddings/oleObject85.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43.vml"/><Relationship Id="rId5" Type="http://schemas.openxmlformats.org/officeDocument/2006/relationships/oleObject" Target="../embeddings/oleObject87.bin"/><Relationship Id="rId4" Type="http://schemas.openxmlformats.org/officeDocument/2006/relationships/oleObject" Target="../embeddings/oleObject86.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1.xml"/><Relationship Id="rId1" Type="http://schemas.openxmlformats.org/officeDocument/2006/relationships/vmlDrawing" Target="../drawings/vmlDrawing44.vml"/><Relationship Id="rId4" Type="http://schemas.openxmlformats.org/officeDocument/2006/relationships/oleObject" Target="../embeddings/oleObject89.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1.xml"/><Relationship Id="rId1" Type="http://schemas.openxmlformats.org/officeDocument/2006/relationships/vmlDrawing" Target="../drawings/vmlDrawing45.vml"/><Relationship Id="rId5" Type="http://schemas.openxmlformats.org/officeDocument/2006/relationships/image" Target="../media/image60.jpeg"/><Relationship Id="rId4" Type="http://schemas.openxmlformats.org/officeDocument/2006/relationships/oleObject" Target="../embeddings/oleObject91.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1.xml"/><Relationship Id="rId1" Type="http://schemas.openxmlformats.org/officeDocument/2006/relationships/vmlDrawing" Target="../drawings/vmlDrawing46.vml"/><Relationship Id="rId4" Type="http://schemas.openxmlformats.org/officeDocument/2006/relationships/oleObject" Target="../embeddings/oleObject93.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1.xml"/><Relationship Id="rId1" Type="http://schemas.openxmlformats.org/officeDocument/2006/relationships/vmlDrawing" Target="../drawings/vmlDrawing47.vml"/><Relationship Id="rId4" Type="http://schemas.openxmlformats.org/officeDocument/2006/relationships/oleObject" Target="../embeddings/oleObject95.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1.xml"/><Relationship Id="rId1" Type="http://schemas.openxmlformats.org/officeDocument/2006/relationships/vmlDrawing" Target="../drawings/vmlDrawing48.vml"/><Relationship Id="rId4" Type="http://schemas.openxmlformats.org/officeDocument/2006/relationships/oleObject" Target="../embeddings/oleObject97.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1.xml"/><Relationship Id="rId1" Type="http://schemas.openxmlformats.org/officeDocument/2006/relationships/vmlDrawing" Target="../drawings/vmlDrawing49.vml"/><Relationship Id="rId4" Type="http://schemas.openxmlformats.org/officeDocument/2006/relationships/oleObject" Target="../embeddings/oleObject99.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1.xml"/><Relationship Id="rId1" Type="http://schemas.openxmlformats.org/officeDocument/2006/relationships/vmlDrawing" Target="../drawings/vmlDrawing50.vml"/><Relationship Id="rId4" Type="http://schemas.openxmlformats.org/officeDocument/2006/relationships/oleObject" Target="../embeddings/oleObject101.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1.xml"/><Relationship Id="rId1" Type="http://schemas.openxmlformats.org/officeDocument/2006/relationships/vmlDrawing" Target="../drawings/vmlDrawing51.vml"/><Relationship Id="rId4" Type="http://schemas.openxmlformats.org/officeDocument/2006/relationships/oleObject" Target="../embeddings/oleObject103.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1.xml"/><Relationship Id="rId1" Type="http://schemas.openxmlformats.org/officeDocument/2006/relationships/vmlDrawing" Target="../drawings/vmlDrawing52.vml"/><Relationship Id="rId4" Type="http://schemas.openxmlformats.org/officeDocument/2006/relationships/oleObject" Target="../embeddings/oleObject105.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1.xml"/><Relationship Id="rId1" Type="http://schemas.openxmlformats.org/officeDocument/2006/relationships/vmlDrawing" Target="../drawings/vmlDrawing53.vml"/><Relationship Id="rId4" Type="http://schemas.openxmlformats.org/officeDocument/2006/relationships/oleObject" Target="../embeddings/oleObject107.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Layout" Target="../slideLayouts/slideLayout1.xml"/><Relationship Id="rId1" Type="http://schemas.openxmlformats.org/officeDocument/2006/relationships/vmlDrawing" Target="../drawings/vmlDrawing54.vml"/><Relationship Id="rId4" Type="http://schemas.openxmlformats.org/officeDocument/2006/relationships/oleObject" Target="../embeddings/oleObject109.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1.xml"/><Relationship Id="rId1" Type="http://schemas.openxmlformats.org/officeDocument/2006/relationships/vmlDrawing" Target="../drawings/vmlDrawing55.vml"/><Relationship Id="rId5" Type="http://schemas.openxmlformats.org/officeDocument/2006/relationships/image" Target="../media/image71.jpeg"/><Relationship Id="rId4" Type="http://schemas.openxmlformats.org/officeDocument/2006/relationships/oleObject" Target="../embeddings/oleObject111.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Layout" Target="../slideLayouts/slideLayout1.xml"/><Relationship Id="rId1" Type="http://schemas.openxmlformats.org/officeDocument/2006/relationships/vmlDrawing" Target="../drawings/vmlDrawing56.vml"/><Relationship Id="rId4" Type="http://schemas.openxmlformats.org/officeDocument/2006/relationships/oleObject" Target="../embeddings/oleObject113.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102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26" name="Object 5"/>
          <p:cNvGraphicFramePr>
            <a:graphicFrameLocks noChangeAspect="1"/>
          </p:cNvGraphicFramePr>
          <p:nvPr/>
        </p:nvGraphicFramePr>
        <p:xfrm>
          <a:off x="322263" y="1758950"/>
          <a:ext cx="8607425" cy="4538663"/>
        </p:xfrm>
        <a:graphic>
          <a:graphicData uri="http://schemas.openxmlformats.org/presentationml/2006/ole">
            <p:oleObj spid="_x0000_s1026" name="Drawing" r:id="rId3" imgW="8801280" imgH="4640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9221"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92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9218" name="Object 6"/>
          <p:cNvGraphicFramePr>
            <a:graphicFrameLocks noChangeAspect="1"/>
          </p:cNvGraphicFramePr>
          <p:nvPr/>
        </p:nvGraphicFramePr>
        <p:xfrm>
          <a:off x="8594725" y="6388100"/>
          <a:ext cx="419100" cy="312738"/>
        </p:xfrm>
        <a:graphic>
          <a:graphicData uri="http://schemas.openxmlformats.org/presentationml/2006/ole">
            <p:oleObj spid="_x0000_s9218" name="Drawing" r:id="rId3" imgW="419040" imgH="312480" progId="Presentations.Drawing.18">
              <p:embed/>
            </p:oleObj>
          </a:graphicData>
        </a:graphic>
      </p:graphicFrame>
      <p:graphicFrame>
        <p:nvGraphicFramePr>
          <p:cNvPr id="9219" name="Object 4"/>
          <p:cNvGraphicFramePr>
            <a:graphicFrameLocks noChangeAspect="1"/>
          </p:cNvGraphicFramePr>
          <p:nvPr/>
        </p:nvGraphicFramePr>
        <p:xfrm>
          <a:off x="322263" y="1758950"/>
          <a:ext cx="8464550" cy="4006850"/>
        </p:xfrm>
        <a:graphic>
          <a:graphicData uri="http://schemas.openxmlformats.org/presentationml/2006/ole">
            <p:oleObj spid="_x0000_s9219" name="Drawing" r:id="rId4" imgW="9281160" imgH="43891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10245"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102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242" name="Object 6"/>
          <p:cNvGraphicFramePr>
            <a:graphicFrameLocks noChangeAspect="1"/>
          </p:cNvGraphicFramePr>
          <p:nvPr/>
        </p:nvGraphicFramePr>
        <p:xfrm>
          <a:off x="8594725" y="6388100"/>
          <a:ext cx="419100" cy="312738"/>
        </p:xfrm>
        <a:graphic>
          <a:graphicData uri="http://schemas.openxmlformats.org/presentationml/2006/ole">
            <p:oleObj spid="_x0000_s10242" name="Drawing" r:id="rId3" imgW="419040" imgH="312480" progId="Presentations.Drawing.18">
              <p:embed/>
            </p:oleObj>
          </a:graphicData>
        </a:graphic>
      </p:graphicFrame>
      <p:graphicFrame>
        <p:nvGraphicFramePr>
          <p:cNvPr id="10243" name="Object 4"/>
          <p:cNvGraphicFramePr>
            <a:graphicFrameLocks noChangeAspect="1"/>
          </p:cNvGraphicFramePr>
          <p:nvPr/>
        </p:nvGraphicFramePr>
        <p:xfrm>
          <a:off x="322263" y="1758950"/>
          <a:ext cx="8459787" cy="4316413"/>
        </p:xfrm>
        <a:graphic>
          <a:graphicData uri="http://schemas.openxmlformats.org/presentationml/2006/ole">
            <p:oleObj spid="_x0000_s10243" name="Drawing" r:id="rId4" imgW="9281160" imgH="4732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11269"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112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1266" name="Object 6"/>
          <p:cNvGraphicFramePr>
            <a:graphicFrameLocks noChangeAspect="1"/>
          </p:cNvGraphicFramePr>
          <p:nvPr/>
        </p:nvGraphicFramePr>
        <p:xfrm>
          <a:off x="8594725" y="6388100"/>
          <a:ext cx="419100" cy="312738"/>
        </p:xfrm>
        <a:graphic>
          <a:graphicData uri="http://schemas.openxmlformats.org/presentationml/2006/ole">
            <p:oleObj spid="_x0000_s11266" name="Drawing" r:id="rId3" imgW="419040" imgH="312480" progId="Presentations.Drawing.18">
              <p:embed/>
            </p:oleObj>
          </a:graphicData>
        </a:graphic>
      </p:graphicFrame>
      <p:graphicFrame>
        <p:nvGraphicFramePr>
          <p:cNvPr id="11267" name="Object 4"/>
          <p:cNvGraphicFramePr>
            <a:graphicFrameLocks noChangeAspect="1"/>
          </p:cNvGraphicFramePr>
          <p:nvPr/>
        </p:nvGraphicFramePr>
        <p:xfrm>
          <a:off x="322263" y="1758950"/>
          <a:ext cx="8447087" cy="4456113"/>
        </p:xfrm>
        <a:graphic>
          <a:graphicData uri="http://schemas.openxmlformats.org/presentationml/2006/ole">
            <p:oleObj spid="_x0000_s11267" name="Drawing" r:id="rId4" imgW="9281160" imgH="48920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12294"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1229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2290" name="Object 6"/>
          <p:cNvGraphicFramePr>
            <a:graphicFrameLocks noChangeAspect="1"/>
          </p:cNvGraphicFramePr>
          <p:nvPr/>
        </p:nvGraphicFramePr>
        <p:xfrm>
          <a:off x="8594725" y="6388100"/>
          <a:ext cx="419100" cy="312738"/>
        </p:xfrm>
        <a:graphic>
          <a:graphicData uri="http://schemas.openxmlformats.org/presentationml/2006/ole">
            <p:oleObj spid="_x0000_s12290" name="Drawing" r:id="rId3" imgW="419040" imgH="312480" progId="Presentations.Drawing.18">
              <p:embed/>
            </p:oleObj>
          </a:graphicData>
        </a:graphic>
      </p:graphicFrame>
      <p:graphicFrame>
        <p:nvGraphicFramePr>
          <p:cNvPr id="12291" name="Object 4"/>
          <p:cNvGraphicFramePr>
            <a:graphicFrameLocks noChangeAspect="1"/>
          </p:cNvGraphicFramePr>
          <p:nvPr/>
        </p:nvGraphicFramePr>
        <p:xfrm>
          <a:off x="322263" y="1758950"/>
          <a:ext cx="8432800" cy="4316413"/>
        </p:xfrm>
        <a:graphic>
          <a:graphicData uri="http://schemas.openxmlformats.org/presentationml/2006/ole">
            <p:oleObj spid="_x0000_s12291" name="Drawing" r:id="rId4" imgW="9281160" imgH="4747320" progId="Presentations.Drawing.18">
              <p:embed/>
            </p:oleObj>
          </a:graphicData>
        </a:graphic>
      </p:graphicFrame>
      <p:graphicFrame>
        <p:nvGraphicFramePr>
          <p:cNvPr id="12292" name="Object 5"/>
          <p:cNvGraphicFramePr>
            <a:graphicFrameLocks noChangeAspect="1"/>
          </p:cNvGraphicFramePr>
          <p:nvPr/>
        </p:nvGraphicFramePr>
        <p:xfrm>
          <a:off x="2005013" y="6359525"/>
          <a:ext cx="5692775" cy="274638"/>
        </p:xfrm>
        <a:graphic>
          <a:graphicData uri="http://schemas.openxmlformats.org/presentationml/2006/ole">
            <p:oleObj spid="_x0000_s12292" name="Drawing" r:id="rId5" imgW="5692320" imgH="274320" progId="Presentations.Drawing.18">
              <p:embed/>
            </p:oleObj>
          </a:graphicData>
        </a:graphic>
      </p:graphicFrame>
      <p:pic>
        <p:nvPicPr>
          <p:cNvPr id="12296" name="Picture 8" descr="online_marketing_factoren_seo.jpg"/>
          <p:cNvPicPr>
            <a:picLocks noChangeAspect="1"/>
          </p:cNvPicPr>
          <p:nvPr/>
        </p:nvPicPr>
        <p:blipFill>
          <a:blip r:embed="rId6" cstate="print"/>
          <a:srcRect/>
          <a:stretch>
            <a:fillRect/>
          </a:stretch>
        </p:blipFill>
        <p:spPr bwMode="auto">
          <a:xfrm>
            <a:off x="2384425" y="2146300"/>
            <a:ext cx="4449763" cy="41719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13317"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133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3314" name="Object 6"/>
          <p:cNvGraphicFramePr>
            <a:graphicFrameLocks noChangeAspect="1"/>
          </p:cNvGraphicFramePr>
          <p:nvPr/>
        </p:nvGraphicFramePr>
        <p:xfrm>
          <a:off x="8594725" y="6388100"/>
          <a:ext cx="419100" cy="312738"/>
        </p:xfrm>
        <a:graphic>
          <a:graphicData uri="http://schemas.openxmlformats.org/presentationml/2006/ole">
            <p:oleObj spid="_x0000_s13314" name="Drawing" r:id="rId3" imgW="419040" imgH="312480" progId="Presentations.Drawing.18">
              <p:embed/>
            </p:oleObj>
          </a:graphicData>
        </a:graphic>
      </p:graphicFrame>
      <p:graphicFrame>
        <p:nvGraphicFramePr>
          <p:cNvPr id="13319" name="Object 7"/>
          <p:cNvGraphicFramePr>
            <a:graphicFrameLocks noChangeAspect="1"/>
          </p:cNvGraphicFramePr>
          <p:nvPr/>
        </p:nvGraphicFramePr>
        <p:xfrm>
          <a:off x="322263" y="1758950"/>
          <a:ext cx="8449778" cy="3867905"/>
        </p:xfrm>
        <a:graphic>
          <a:graphicData uri="http://schemas.openxmlformats.org/presentationml/2006/ole">
            <p:oleObj spid="_x0000_s13319" name="Drawing" r:id="rId4" imgW="9281160" imgH="42444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14341"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143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4338" name="Object 6"/>
          <p:cNvGraphicFramePr>
            <a:graphicFrameLocks noChangeAspect="1"/>
          </p:cNvGraphicFramePr>
          <p:nvPr/>
        </p:nvGraphicFramePr>
        <p:xfrm>
          <a:off x="8594725" y="6388100"/>
          <a:ext cx="419100" cy="312738"/>
        </p:xfrm>
        <a:graphic>
          <a:graphicData uri="http://schemas.openxmlformats.org/presentationml/2006/ole">
            <p:oleObj spid="_x0000_s14338" name="Drawing" r:id="rId3" imgW="419040" imgH="312480" progId="Presentations.Drawing.18">
              <p:embed/>
            </p:oleObj>
          </a:graphicData>
        </a:graphic>
      </p:graphicFrame>
      <p:graphicFrame>
        <p:nvGraphicFramePr>
          <p:cNvPr id="14339" name="Object 4"/>
          <p:cNvGraphicFramePr>
            <a:graphicFrameLocks noChangeAspect="1"/>
          </p:cNvGraphicFramePr>
          <p:nvPr/>
        </p:nvGraphicFramePr>
        <p:xfrm>
          <a:off x="322263" y="1758950"/>
          <a:ext cx="8455025" cy="4160838"/>
        </p:xfrm>
        <a:graphic>
          <a:graphicData uri="http://schemas.openxmlformats.org/presentationml/2006/ole">
            <p:oleObj spid="_x0000_s14339" name="Drawing" r:id="rId4" imgW="9281160" imgH="4564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15365"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1536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5362" name="Object 6"/>
          <p:cNvGraphicFramePr>
            <a:graphicFrameLocks noChangeAspect="1"/>
          </p:cNvGraphicFramePr>
          <p:nvPr/>
        </p:nvGraphicFramePr>
        <p:xfrm>
          <a:off x="8594725" y="6388100"/>
          <a:ext cx="419100" cy="312738"/>
        </p:xfrm>
        <a:graphic>
          <a:graphicData uri="http://schemas.openxmlformats.org/presentationml/2006/ole">
            <p:oleObj spid="_x0000_s15362" name="Drawing" r:id="rId3" imgW="419040" imgH="312480" progId="Presentations.Drawing.18">
              <p:embed/>
            </p:oleObj>
          </a:graphicData>
        </a:graphic>
      </p:graphicFrame>
      <p:pic>
        <p:nvPicPr>
          <p:cNvPr id="15367" name="Picture 6" descr="serp1.jpg"/>
          <p:cNvPicPr>
            <a:picLocks noChangeAspect="1"/>
          </p:cNvPicPr>
          <p:nvPr/>
        </p:nvPicPr>
        <p:blipFill>
          <a:blip r:embed="rId4"/>
          <a:srcRect/>
          <a:stretch>
            <a:fillRect/>
          </a:stretch>
        </p:blipFill>
        <p:spPr bwMode="auto">
          <a:xfrm>
            <a:off x="569913" y="2455863"/>
            <a:ext cx="3979862" cy="3449637"/>
          </a:xfrm>
          <a:prstGeom prst="rect">
            <a:avLst/>
          </a:prstGeom>
          <a:noFill/>
          <a:ln w="9525">
            <a:noFill/>
            <a:miter lim="800000"/>
            <a:headEnd/>
            <a:tailEnd/>
          </a:ln>
        </p:spPr>
      </p:pic>
      <p:pic>
        <p:nvPicPr>
          <p:cNvPr id="15368" name="Picture 7" descr="serp2.jpg"/>
          <p:cNvPicPr>
            <a:picLocks noChangeAspect="1"/>
          </p:cNvPicPr>
          <p:nvPr/>
        </p:nvPicPr>
        <p:blipFill>
          <a:blip r:embed="rId5"/>
          <a:srcRect/>
          <a:stretch>
            <a:fillRect/>
          </a:stretch>
        </p:blipFill>
        <p:spPr bwMode="auto">
          <a:xfrm>
            <a:off x="4681538" y="2447925"/>
            <a:ext cx="3857625" cy="3457575"/>
          </a:xfrm>
          <a:prstGeom prst="rect">
            <a:avLst/>
          </a:prstGeom>
          <a:noFill/>
          <a:ln w="9525">
            <a:noFill/>
            <a:miter lim="800000"/>
            <a:headEnd/>
            <a:tailEnd/>
          </a:ln>
        </p:spPr>
      </p:pic>
      <p:graphicFrame>
        <p:nvGraphicFramePr>
          <p:cNvPr id="15363" name="Object 6"/>
          <p:cNvGraphicFramePr>
            <a:graphicFrameLocks noChangeAspect="1"/>
          </p:cNvGraphicFramePr>
          <p:nvPr/>
        </p:nvGraphicFramePr>
        <p:xfrm>
          <a:off x="322263" y="1758950"/>
          <a:ext cx="8447087" cy="4456113"/>
        </p:xfrm>
        <a:graphic>
          <a:graphicData uri="http://schemas.openxmlformats.org/presentationml/2006/ole">
            <p:oleObj spid="_x0000_s15363" name="Drawing" r:id="rId6" imgW="9281160" imgH="48920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16388"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16389"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6386" name="Object 6"/>
          <p:cNvGraphicFramePr>
            <a:graphicFrameLocks noChangeAspect="1"/>
          </p:cNvGraphicFramePr>
          <p:nvPr/>
        </p:nvGraphicFramePr>
        <p:xfrm>
          <a:off x="8594725" y="6388100"/>
          <a:ext cx="419100" cy="312738"/>
        </p:xfrm>
        <a:graphic>
          <a:graphicData uri="http://schemas.openxmlformats.org/presentationml/2006/ole">
            <p:oleObj spid="_x0000_s16386" name="Drawing" r:id="rId3" imgW="419040" imgH="312480" progId="Presentations.Drawing.18">
              <p:embed/>
            </p:oleObj>
          </a:graphicData>
        </a:graphic>
      </p:graphicFrame>
      <p:pic>
        <p:nvPicPr>
          <p:cNvPr id="16390" name="Picture 8" descr="serp3.jpg"/>
          <p:cNvPicPr>
            <a:picLocks noChangeAspect="1"/>
          </p:cNvPicPr>
          <p:nvPr/>
        </p:nvPicPr>
        <p:blipFill>
          <a:blip r:embed="rId4"/>
          <a:srcRect/>
          <a:stretch>
            <a:fillRect/>
          </a:stretch>
        </p:blipFill>
        <p:spPr bwMode="auto">
          <a:xfrm>
            <a:off x="2155825" y="1758950"/>
            <a:ext cx="4749800" cy="491331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17413"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1741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7410" name="Object 6"/>
          <p:cNvGraphicFramePr>
            <a:graphicFrameLocks noChangeAspect="1"/>
          </p:cNvGraphicFramePr>
          <p:nvPr/>
        </p:nvGraphicFramePr>
        <p:xfrm>
          <a:off x="8594725" y="6388100"/>
          <a:ext cx="419100" cy="312738"/>
        </p:xfrm>
        <a:graphic>
          <a:graphicData uri="http://schemas.openxmlformats.org/presentationml/2006/ole">
            <p:oleObj spid="_x0000_s17410" name="Drawing" r:id="rId3" imgW="419040" imgH="312480" progId="Presentations.Drawing.18">
              <p:embed/>
            </p:oleObj>
          </a:graphicData>
        </a:graphic>
      </p:graphicFrame>
      <p:graphicFrame>
        <p:nvGraphicFramePr>
          <p:cNvPr id="17411" name="Object 3"/>
          <p:cNvGraphicFramePr>
            <a:graphicFrameLocks noChangeAspect="1"/>
          </p:cNvGraphicFramePr>
          <p:nvPr/>
        </p:nvGraphicFramePr>
        <p:xfrm>
          <a:off x="322263" y="1758950"/>
          <a:ext cx="8388350" cy="4129088"/>
        </p:xfrm>
        <a:graphic>
          <a:graphicData uri="http://schemas.openxmlformats.org/presentationml/2006/ole">
            <p:oleObj spid="_x0000_s17411" name="Drawing" r:id="rId4" imgW="9281160" imgH="4564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18437"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1843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8434" name="Object 6"/>
          <p:cNvGraphicFramePr>
            <a:graphicFrameLocks noChangeAspect="1"/>
          </p:cNvGraphicFramePr>
          <p:nvPr/>
        </p:nvGraphicFramePr>
        <p:xfrm>
          <a:off x="8594725" y="6388100"/>
          <a:ext cx="419100" cy="312738"/>
        </p:xfrm>
        <a:graphic>
          <a:graphicData uri="http://schemas.openxmlformats.org/presentationml/2006/ole">
            <p:oleObj spid="_x0000_s18434" name="Drawing" r:id="rId3" imgW="419040" imgH="312480" progId="Presentations.Drawing.18">
              <p:embed/>
            </p:oleObj>
          </a:graphicData>
        </a:graphic>
      </p:graphicFrame>
      <p:pic>
        <p:nvPicPr>
          <p:cNvPr id="18439" name="Picture 8" descr="spider.jpg"/>
          <p:cNvPicPr>
            <a:picLocks noChangeAspect="1"/>
          </p:cNvPicPr>
          <p:nvPr/>
        </p:nvPicPr>
        <p:blipFill>
          <a:blip r:embed="rId4"/>
          <a:srcRect/>
          <a:stretch>
            <a:fillRect/>
          </a:stretch>
        </p:blipFill>
        <p:spPr bwMode="auto">
          <a:xfrm>
            <a:off x="5187950" y="5426075"/>
            <a:ext cx="1281113" cy="1214438"/>
          </a:xfrm>
          <a:prstGeom prst="rect">
            <a:avLst/>
          </a:prstGeom>
          <a:noFill/>
          <a:ln w="9525">
            <a:noFill/>
            <a:miter lim="800000"/>
            <a:headEnd/>
            <a:tailEnd/>
          </a:ln>
        </p:spPr>
      </p:pic>
      <p:graphicFrame>
        <p:nvGraphicFramePr>
          <p:cNvPr id="18440" name="Object 8"/>
          <p:cNvGraphicFramePr>
            <a:graphicFrameLocks noChangeAspect="1"/>
          </p:cNvGraphicFramePr>
          <p:nvPr/>
        </p:nvGraphicFramePr>
        <p:xfrm>
          <a:off x="322263" y="1758951"/>
          <a:ext cx="8392016" cy="3992920"/>
        </p:xfrm>
        <a:graphic>
          <a:graphicData uri="http://schemas.openxmlformats.org/presentationml/2006/ole">
            <p:oleObj spid="_x0000_s18440" name="Drawing" r:id="rId5" imgW="9281160" imgH="4412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page_online_marketing_10_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19461"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1946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9458" name="Object 6"/>
          <p:cNvGraphicFramePr>
            <a:graphicFrameLocks noChangeAspect="1"/>
          </p:cNvGraphicFramePr>
          <p:nvPr/>
        </p:nvGraphicFramePr>
        <p:xfrm>
          <a:off x="8594725" y="6388100"/>
          <a:ext cx="419100" cy="312738"/>
        </p:xfrm>
        <a:graphic>
          <a:graphicData uri="http://schemas.openxmlformats.org/presentationml/2006/ole">
            <p:oleObj spid="_x0000_s19458" name="Drawing" r:id="rId3" imgW="419040" imgH="312480" progId="Presentations.Drawing.18">
              <p:embed/>
            </p:oleObj>
          </a:graphicData>
        </a:graphic>
      </p:graphicFrame>
      <p:graphicFrame>
        <p:nvGraphicFramePr>
          <p:cNvPr id="19459" name="Object 4"/>
          <p:cNvGraphicFramePr>
            <a:graphicFrameLocks noChangeAspect="1"/>
          </p:cNvGraphicFramePr>
          <p:nvPr/>
        </p:nvGraphicFramePr>
        <p:xfrm>
          <a:off x="322263" y="1758950"/>
          <a:ext cx="8496300" cy="3983038"/>
        </p:xfrm>
        <a:graphic>
          <a:graphicData uri="http://schemas.openxmlformats.org/presentationml/2006/ole">
            <p:oleObj spid="_x0000_s19459" name="Drawing" r:id="rId4" imgW="9403200" imgH="44042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20485"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2048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482" name="Object 6"/>
          <p:cNvGraphicFramePr>
            <a:graphicFrameLocks noChangeAspect="1"/>
          </p:cNvGraphicFramePr>
          <p:nvPr/>
        </p:nvGraphicFramePr>
        <p:xfrm>
          <a:off x="8594725" y="6388100"/>
          <a:ext cx="419100" cy="312738"/>
        </p:xfrm>
        <a:graphic>
          <a:graphicData uri="http://schemas.openxmlformats.org/presentationml/2006/ole">
            <p:oleObj spid="_x0000_s20482" name="Drawing" r:id="rId3" imgW="419040" imgH="312480" progId="Presentations.Drawing.18">
              <p:embed/>
            </p:oleObj>
          </a:graphicData>
        </a:graphic>
      </p:graphicFrame>
      <p:graphicFrame>
        <p:nvGraphicFramePr>
          <p:cNvPr id="20483" name="Object 4"/>
          <p:cNvGraphicFramePr>
            <a:graphicFrameLocks noChangeAspect="1"/>
          </p:cNvGraphicFramePr>
          <p:nvPr/>
        </p:nvGraphicFramePr>
        <p:xfrm>
          <a:off x="322263" y="1758950"/>
          <a:ext cx="8388350" cy="4424363"/>
        </p:xfrm>
        <a:graphic>
          <a:graphicData uri="http://schemas.openxmlformats.org/presentationml/2006/ole">
            <p:oleObj spid="_x0000_s20483" name="Drawing" r:id="rId4" imgW="9281160" imgH="48920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descr="page_online_marketing_10_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21509"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2151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1506" name="Object 6"/>
          <p:cNvGraphicFramePr>
            <a:graphicFrameLocks noChangeAspect="1"/>
          </p:cNvGraphicFramePr>
          <p:nvPr/>
        </p:nvGraphicFramePr>
        <p:xfrm>
          <a:off x="8594725" y="6388100"/>
          <a:ext cx="419100" cy="312738"/>
        </p:xfrm>
        <a:graphic>
          <a:graphicData uri="http://schemas.openxmlformats.org/presentationml/2006/ole">
            <p:oleObj spid="_x0000_s21506" name="Drawing" r:id="rId3" imgW="419040" imgH="312480" progId="Presentations.Drawing.18">
              <p:embed/>
            </p:oleObj>
          </a:graphicData>
        </a:graphic>
      </p:graphicFrame>
      <p:graphicFrame>
        <p:nvGraphicFramePr>
          <p:cNvPr id="21507" name="Object 4"/>
          <p:cNvGraphicFramePr>
            <a:graphicFrameLocks noChangeAspect="1"/>
          </p:cNvGraphicFramePr>
          <p:nvPr/>
        </p:nvGraphicFramePr>
        <p:xfrm>
          <a:off x="322263" y="1758950"/>
          <a:ext cx="8542337" cy="4460875"/>
        </p:xfrm>
        <a:graphic>
          <a:graphicData uri="http://schemas.openxmlformats.org/presentationml/2006/ole">
            <p:oleObj spid="_x0000_s21507" name="Drawing" r:id="rId4" imgW="9403200" imgH="4907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22533"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2253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2530" name="Object 6"/>
          <p:cNvGraphicFramePr>
            <a:graphicFrameLocks noChangeAspect="1"/>
          </p:cNvGraphicFramePr>
          <p:nvPr/>
        </p:nvGraphicFramePr>
        <p:xfrm>
          <a:off x="8594725" y="6388100"/>
          <a:ext cx="419100" cy="312738"/>
        </p:xfrm>
        <a:graphic>
          <a:graphicData uri="http://schemas.openxmlformats.org/presentationml/2006/ole">
            <p:oleObj spid="_x0000_s22530" name="Drawing" r:id="rId3" imgW="419040" imgH="312480" progId="Presentations.Drawing.18">
              <p:embed/>
            </p:oleObj>
          </a:graphicData>
        </a:graphic>
      </p:graphicFrame>
      <p:graphicFrame>
        <p:nvGraphicFramePr>
          <p:cNvPr id="22531" name="Object 4"/>
          <p:cNvGraphicFramePr>
            <a:graphicFrameLocks noChangeAspect="1"/>
          </p:cNvGraphicFramePr>
          <p:nvPr/>
        </p:nvGraphicFramePr>
        <p:xfrm>
          <a:off x="322263" y="1758950"/>
          <a:ext cx="8542337" cy="4572000"/>
        </p:xfrm>
        <a:graphic>
          <a:graphicData uri="http://schemas.openxmlformats.org/presentationml/2006/ole">
            <p:oleObj spid="_x0000_s22531" name="Drawing" r:id="rId4" imgW="9403200" imgH="5029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23558"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23559"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3554" name="Object 6"/>
          <p:cNvGraphicFramePr>
            <a:graphicFrameLocks noChangeAspect="1"/>
          </p:cNvGraphicFramePr>
          <p:nvPr/>
        </p:nvGraphicFramePr>
        <p:xfrm>
          <a:off x="8594725" y="6388100"/>
          <a:ext cx="419100" cy="312738"/>
        </p:xfrm>
        <a:graphic>
          <a:graphicData uri="http://schemas.openxmlformats.org/presentationml/2006/ole">
            <p:oleObj spid="_x0000_s23554" name="Drawing" r:id="rId3" imgW="419040" imgH="312480" progId="Presentations.Drawing.18">
              <p:embed/>
            </p:oleObj>
          </a:graphicData>
        </a:graphic>
      </p:graphicFrame>
      <p:graphicFrame>
        <p:nvGraphicFramePr>
          <p:cNvPr id="23555" name="Object 4"/>
          <p:cNvGraphicFramePr>
            <a:graphicFrameLocks noChangeAspect="1"/>
          </p:cNvGraphicFramePr>
          <p:nvPr/>
        </p:nvGraphicFramePr>
        <p:xfrm>
          <a:off x="322263" y="1758950"/>
          <a:ext cx="8528050" cy="4294188"/>
        </p:xfrm>
        <a:graphic>
          <a:graphicData uri="http://schemas.openxmlformats.org/presentationml/2006/ole">
            <p:oleObj spid="_x0000_s23555" name="Drawing" r:id="rId4" imgW="9403200" imgH="4732200" progId="Presentations.Drawing.18">
              <p:embed/>
            </p:oleObj>
          </a:graphicData>
        </a:graphic>
      </p:graphicFrame>
      <p:graphicFrame>
        <p:nvGraphicFramePr>
          <p:cNvPr id="23556" name="Object 5"/>
          <p:cNvGraphicFramePr>
            <a:graphicFrameLocks noChangeAspect="1"/>
          </p:cNvGraphicFramePr>
          <p:nvPr/>
        </p:nvGraphicFramePr>
        <p:xfrm>
          <a:off x="1357313" y="6375400"/>
          <a:ext cx="6645275" cy="274638"/>
        </p:xfrm>
        <a:graphic>
          <a:graphicData uri="http://schemas.openxmlformats.org/presentationml/2006/ole">
            <p:oleObj spid="_x0000_s23556" name="Drawing" r:id="rId5" imgW="6644520" imgH="274320" progId="Presentations.Drawing.18">
              <p:embed/>
            </p:oleObj>
          </a:graphicData>
        </a:graphic>
      </p:graphicFrame>
      <p:pic>
        <p:nvPicPr>
          <p:cNvPr id="23560" name="Picture 9" descr="serp_tags.jpg"/>
          <p:cNvPicPr>
            <a:picLocks noChangeAspect="1"/>
          </p:cNvPicPr>
          <p:nvPr/>
        </p:nvPicPr>
        <p:blipFill>
          <a:blip r:embed="rId6"/>
          <a:srcRect/>
          <a:stretch>
            <a:fillRect/>
          </a:stretch>
        </p:blipFill>
        <p:spPr bwMode="auto">
          <a:xfrm>
            <a:off x="895350" y="2168525"/>
            <a:ext cx="7412038" cy="40687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24581"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2458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4578" name="Object 6"/>
          <p:cNvGraphicFramePr>
            <a:graphicFrameLocks noChangeAspect="1"/>
          </p:cNvGraphicFramePr>
          <p:nvPr/>
        </p:nvGraphicFramePr>
        <p:xfrm>
          <a:off x="8594725" y="6388100"/>
          <a:ext cx="419100" cy="312738"/>
        </p:xfrm>
        <a:graphic>
          <a:graphicData uri="http://schemas.openxmlformats.org/presentationml/2006/ole">
            <p:oleObj spid="_x0000_s24578" name="Drawing" r:id="rId3" imgW="419040" imgH="312480" progId="Presentations.Drawing.18">
              <p:embed/>
            </p:oleObj>
          </a:graphicData>
        </a:graphic>
      </p:graphicFrame>
      <p:graphicFrame>
        <p:nvGraphicFramePr>
          <p:cNvPr id="24579" name="Object 5"/>
          <p:cNvGraphicFramePr>
            <a:graphicFrameLocks noChangeAspect="1"/>
          </p:cNvGraphicFramePr>
          <p:nvPr/>
        </p:nvGraphicFramePr>
        <p:xfrm>
          <a:off x="322263" y="1758950"/>
          <a:ext cx="8528050" cy="4467225"/>
        </p:xfrm>
        <a:graphic>
          <a:graphicData uri="http://schemas.openxmlformats.org/presentationml/2006/ole">
            <p:oleObj spid="_x0000_s24579" name="Drawing" r:id="rId4" imgW="9403200" imgH="49226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25605"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2560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5602" name="Object 6"/>
          <p:cNvGraphicFramePr>
            <a:graphicFrameLocks noChangeAspect="1"/>
          </p:cNvGraphicFramePr>
          <p:nvPr/>
        </p:nvGraphicFramePr>
        <p:xfrm>
          <a:off x="8594725" y="6388100"/>
          <a:ext cx="419100" cy="312738"/>
        </p:xfrm>
        <a:graphic>
          <a:graphicData uri="http://schemas.openxmlformats.org/presentationml/2006/ole">
            <p:oleObj spid="_x0000_s25602" name="Drawing" r:id="rId3" imgW="419040" imgH="312480" progId="Presentations.Drawing.18">
              <p:embed/>
            </p:oleObj>
          </a:graphicData>
        </a:graphic>
      </p:graphicFrame>
      <p:graphicFrame>
        <p:nvGraphicFramePr>
          <p:cNvPr id="25603" name="Object 4"/>
          <p:cNvGraphicFramePr>
            <a:graphicFrameLocks noChangeAspect="1"/>
          </p:cNvGraphicFramePr>
          <p:nvPr/>
        </p:nvGraphicFramePr>
        <p:xfrm>
          <a:off x="322263" y="1758950"/>
          <a:ext cx="8524875" cy="4486275"/>
        </p:xfrm>
        <a:graphic>
          <a:graphicData uri="http://schemas.openxmlformats.org/presentationml/2006/ole">
            <p:oleObj spid="_x0000_s25603" name="Drawing" r:id="rId4" imgW="9403200" imgH="4945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26629"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266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6626" name="Object 6"/>
          <p:cNvGraphicFramePr>
            <a:graphicFrameLocks noChangeAspect="1"/>
          </p:cNvGraphicFramePr>
          <p:nvPr/>
        </p:nvGraphicFramePr>
        <p:xfrm>
          <a:off x="8594725" y="6388100"/>
          <a:ext cx="419100" cy="312738"/>
        </p:xfrm>
        <a:graphic>
          <a:graphicData uri="http://schemas.openxmlformats.org/presentationml/2006/ole">
            <p:oleObj spid="_x0000_s26626" name="Drawing" r:id="rId3" imgW="419040" imgH="312480" progId="Presentations.Drawing.18">
              <p:embed/>
            </p:oleObj>
          </a:graphicData>
        </a:graphic>
      </p:graphicFrame>
      <p:graphicFrame>
        <p:nvGraphicFramePr>
          <p:cNvPr id="26627" name="Object 4"/>
          <p:cNvGraphicFramePr>
            <a:graphicFrameLocks noChangeAspect="1"/>
          </p:cNvGraphicFramePr>
          <p:nvPr/>
        </p:nvGraphicFramePr>
        <p:xfrm>
          <a:off x="322263" y="1758950"/>
          <a:ext cx="8509000" cy="4284663"/>
        </p:xfrm>
        <a:graphic>
          <a:graphicData uri="http://schemas.openxmlformats.org/presentationml/2006/ole">
            <p:oleObj spid="_x0000_s26627" name="Drawing" r:id="rId4" imgW="9403200" imgH="4732200" progId="Presentations.Drawing.18">
              <p:embed/>
            </p:oleObj>
          </a:graphicData>
        </a:graphic>
      </p:graphicFrame>
      <p:pic>
        <p:nvPicPr>
          <p:cNvPr id="26631" name="Picture 7" descr="longtail_seo_keywords.jpg"/>
          <p:cNvPicPr>
            <a:picLocks noChangeAspect="1"/>
          </p:cNvPicPr>
          <p:nvPr/>
        </p:nvPicPr>
        <p:blipFill>
          <a:blip r:embed="rId5"/>
          <a:srcRect/>
          <a:stretch>
            <a:fillRect/>
          </a:stretch>
        </p:blipFill>
        <p:spPr bwMode="auto">
          <a:xfrm>
            <a:off x="1266825" y="2735263"/>
            <a:ext cx="6342063" cy="391636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27653"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276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7650" name="Object 6"/>
          <p:cNvGraphicFramePr>
            <a:graphicFrameLocks noChangeAspect="1"/>
          </p:cNvGraphicFramePr>
          <p:nvPr/>
        </p:nvGraphicFramePr>
        <p:xfrm>
          <a:off x="8594725" y="6388100"/>
          <a:ext cx="419100" cy="312738"/>
        </p:xfrm>
        <a:graphic>
          <a:graphicData uri="http://schemas.openxmlformats.org/presentationml/2006/ole">
            <p:oleObj spid="_x0000_s27650" name="Drawing" r:id="rId3" imgW="419040" imgH="312480" progId="Presentations.Drawing.18">
              <p:embed/>
            </p:oleObj>
          </a:graphicData>
        </a:graphic>
      </p:graphicFrame>
      <p:graphicFrame>
        <p:nvGraphicFramePr>
          <p:cNvPr id="27651" name="Object 4"/>
          <p:cNvGraphicFramePr>
            <a:graphicFrameLocks noChangeAspect="1"/>
          </p:cNvGraphicFramePr>
          <p:nvPr/>
        </p:nvGraphicFramePr>
        <p:xfrm>
          <a:off x="322263" y="1758950"/>
          <a:ext cx="8453437" cy="4284663"/>
        </p:xfrm>
        <a:graphic>
          <a:graphicData uri="http://schemas.openxmlformats.org/presentationml/2006/ole">
            <p:oleObj spid="_x0000_s27651" name="Drawing" r:id="rId4" imgW="9342000" imgH="4732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2050" name="Drawing" r:id="rId3" imgW="419040" imgH="312480" progId="Presentations.Drawing.18">
              <p:embed/>
            </p:oleObj>
          </a:graphicData>
        </a:graphic>
      </p:graphicFrame>
      <p:graphicFrame>
        <p:nvGraphicFramePr>
          <p:cNvPr id="2051" name="Object 7"/>
          <p:cNvGraphicFramePr>
            <a:graphicFrameLocks noChangeAspect="1"/>
          </p:cNvGraphicFramePr>
          <p:nvPr/>
        </p:nvGraphicFramePr>
        <p:xfrm>
          <a:off x="322263" y="1758950"/>
          <a:ext cx="8485187" cy="3417888"/>
        </p:xfrm>
        <a:graphic>
          <a:graphicData uri="http://schemas.openxmlformats.org/presentationml/2006/ole">
            <p:oleObj spid="_x0000_s2051" name="Drawing" r:id="rId4" imgW="9281160" imgH="37339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28677"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286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8674" name="Object 6"/>
          <p:cNvGraphicFramePr>
            <a:graphicFrameLocks noChangeAspect="1"/>
          </p:cNvGraphicFramePr>
          <p:nvPr/>
        </p:nvGraphicFramePr>
        <p:xfrm>
          <a:off x="8594725" y="6388100"/>
          <a:ext cx="419100" cy="312738"/>
        </p:xfrm>
        <a:graphic>
          <a:graphicData uri="http://schemas.openxmlformats.org/presentationml/2006/ole">
            <p:oleObj spid="_x0000_s28674" name="Drawing" r:id="rId3" imgW="419040" imgH="312480" progId="Presentations.Drawing.18">
              <p:embed/>
            </p:oleObj>
          </a:graphicData>
        </a:graphic>
      </p:graphicFrame>
      <p:graphicFrame>
        <p:nvGraphicFramePr>
          <p:cNvPr id="28675" name="Object 4"/>
          <p:cNvGraphicFramePr>
            <a:graphicFrameLocks noChangeAspect="1"/>
          </p:cNvGraphicFramePr>
          <p:nvPr/>
        </p:nvGraphicFramePr>
        <p:xfrm>
          <a:off x="322263" y="1758950"/>
          <a:ext cx="8434387" cy="3973513"/>
        </p:xfrm>
        <a:graphic>
          <a:graphicData uri="http://schemas.openxmlformats.org/presentationml/2006/ole">
            <p:oleObj spid="_x0000_s28675" name="Drawing" r:id="rId4" imgW="9357480" imgH="44042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29701"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297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9698" name="Object 6"/>
          <p:cNvGraphicFramePr>
            <a:graphicFrameLocks noChangeAspect="1"/>
          </p:cNvGraphicFramePr>
          <p:nvPr/>
        </p:nvGraphicFramePr>
        <p:xfrm>
          <a:off x="8594725" y="6388100"/>
          <a:ext cx="419100" cy="312738"/>
        </p:xfrm>
        <a:graphic>
          <a:graphicData uri="http://schemas.openxmlformats.org/presentationml/2006/ole">
            <p:oleObj spid="_x0000_s29698" name="Drawing" r:id="rId3" imgW="419040" imgH="312480" progId="Presentations.Drawing.18">
              <p:embed/>
            </p:oleObj>
          </a:graphicData>
        </a:graphic>
      </p:graphicFrame>
      <p:graphicFrame>
        <p:nvGraphicFramePr>
          <p:cNvPr id="29703" name="Object 7"/>
          <p:cNvGraphicFramePr>
            <a:graphicFrameLocks noChangeAspect="1"/>
          </p:cNvGraphicFramePr>
          <p:nvPr/>
        </p:nvGraphicFramePr>
        <p:xfrm>
          <a:off x="322263" y="1758949"/>
          <a:ext cx="8438280" cy="4270635"/>
        </p:xfrm>
        <a:graphic>
          <a:graphicData uri="http://schemas.openxmlformats.org/presentationml/2006/ole">
            <p:oleObj spid="_x0000_s29703" name="Drawing" r:id="rId4" imgW="9357480" imgH="4732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30725"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307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0722" name="Object 6"/>
          <p:cNvGraphicFramePr>
            <a:graphicFrameLocks noChangeAspect="1"/>
          </p:cNvGraphicFramePr>
          <p:nvPr/>
        </p:nvGraphicFramePr>
        <p:xfrm>
          <a:off x="8594725" y="6388100"/>
          <a:ext cx="419100" cy="312738"/>
        </p:xfrm>
        <a:graphic>
          <a:graphicData uri="http://schemas.openxmlformats.org/presentationml/2006/ole">
            <p:oleObj spid="_x0000_s30722" name="Drawing" r:id="rId3" imgW="419040" imgH="312480" progId="Presentations.Drawing.18">
              <p:embed/>
            </p:oleObj>
          </a:graphicData>
        </a:graphic>
      </p:graphicFrame>
      <p:graphicFrame>
        <p:nvGraphicFramePr>
          <p:cNvPr id="30723" name="Object 4"/>
          <p:cNvGraphicFramePr>
            <a:graphicFrameLocks noChangeAspect="1"/>
          </p:cNvGraphicFramePr>
          <p:nvPr/>
        </p:nvGraphicFramePr>
        <p:xfrm>
          <a:off x="322263" y="1758950"/>
          <a:ext cx="8437562" cy="4270375"/>
        </p:xfrm>
        <a:graphic>
          <a:graphicData uri="http://schemas.openxmlformats.org/presentationml/2006/ole">
            <p:oleObj spid="_x0000_s30723" name="Drawing" r:id="rId4" imgW="9357480" imgH="4732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31749"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317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1746" name="Object 6"/>
          <p:cNvGraphicFramePr>
            <a:graphicFrameLocks noChangeAspect="1"/>
          </p:cNvGraphicFramePr>
          <p:nvPr/>
        </p:nvGraphicFramePr>
        <p:xfrm>
          <a:off x="8594725" y="6388100"/>
          <a:ext cx="419100" cy="312738"/>
        </p:xfrm>
        <a:graphic>
          <a:graphicData uri="http://schemas.openxmlformats.org/presentationml/2006/ole">
            <p:oleObj spid="_x0000_s31746" name="Drawing" r:id="rId3" imgW="419040" imgH="312480" progId="Presentations.Drawing.18">
              <p:embed/>
            </p:oleObj>
          </a:graphicData>
        </a:graphic>
      </p:graphicFrame>
      <p:graphicFrame>
        <p:nvGraphicFramePr>
          <p:cNvPr id="31751" name="Object 7"/>
          <p:cNvGraphicFramePr>
            <a:graphicFrameLocks noChangeAspect="1"/>
          </p:cNvGraphicFramePr>
          <p:nvPr/>
        </p:nvGraphicFramePr>
        <p:xfrm>
          <a:off x="322263" y="1758949"/>
          <a:ext cx="8438280" cy="4421686"/>
        </p:xfrm>
        <a:graphic>
          <a:graphicData uri="http://schemas.openxmlformats.org/presentationml/2006/ole">
            <p:oleObj spid="_x0000_s31751" name="Drawing" r:id="rId4" imgW="9357480" imgH="4899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32773"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327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2770" name="Object 6"/>
          <p:cNvGraphicFramePr>
            <a:graphicFrameLocks noChangeAspect="1"/>
          </p:cNvGraphicFramePr>
          <p:nvPr/>
        </p:nvGraphicFramePr>
        <p:xfrm>
          <a:off x="8594725" y="6388100"/>
          <a:ext cx="419100" cy="312738"/>
        </p:xfrm>
        <a:graphic>
          <a:graphicData uri="http://schemas.openxmlformats.org/presentationml/2006/ole">
            <p:oleObj spid="_x0000_s32770" name="Drawing" r:id="rId3" imgW="419040" imgH="312480" progId="Presentations.Drawing.18">
              <p:embed/>
            </p:oleObj>
          </a:graphicData>
        </a:graphic>
      </p:graphicFrame>
      <p:graphicFrame>
        <p:nvGraphicFramePr>
          <p:cNvPr id="32771" name="Object 4"/>
          <p:cNvGraphicFramePr>
            <a:graphicFrameLocks noChangeAspect="1"/>
          </p:cNvGraphicFramePr>
          <p:nvPr/>
        </p:nvGraphicFramePr>
        <p:xfrm>
          <a:off x="322263" y="1758950"/>
          <a:ext cx="8388350" cy="4427538"/>
        </p:xfrm>
        <a:graphic>
          <a:graphicData uri="http://schemas.openxmlformats.org/presentationml/2006/ole">
            <p:oleObj spid="_x0000_s32771" name="Drawing" r:id="rId4" imgW="9304200" imgH="4907160" progId="Presentations.Drawing.18">
              <p:embed/>
            </p:oleObj>
          </a:graphicData>
        </a:graphic>
      </p:graphicFrame>
      <p:pic>
        <p:nvPicPr>
          <p:cNvPr id="32775" name="Picture 7" descr="webpage_header_h1.jpg"/>
          <p:cNvPicPr>
            <a:picLocks noChangeAspect="1"/>
          </p:cNvPicPr>
          <p:nvPr/>
        </p:nvPicPr>
        <p:blipFill>
          <a:blip r:embed="rId5"/>
          <a:srcRect/>
          <a:stretch>
            <a:fillRect/>
          </a:stretch>
        </p:blipFill>
        <p:spPr bwMode="auto">
          <a:xfrm>
            <a:off x="1116013" y="2122488"/>
            <a:ext cx="6802437" cy="44910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33797"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337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3794" name="Object 6"/>
          <p:cNvGraphicFramePr>
            <a:graphicFrameLocks noChangeAspect="1"/>
          </p:cNvGraphicFramePr>
          <p:nvPr/>
        </p:nvGraphicFramePr>
        <p:xfrm>
          <a:off x="8594725" y="6388100"/>
          <a:ext cx="419100" cy="312738"/>
        </p:xfrm>
        <a:graphic>
          <a:graphicData uri="http://schemas.openxmlformats.org/presentationml/2006/ole">
            <p:oleObj spid="_x0000_s33794" name="Drawing" r:id="rId3" imgW="419040" imgH="312480" progId="Presentations.Drawing.18">
              <p:embed/>
            </p:oleObj>
          </a:graphicData>
        </a:graphic>
      </p:graphicFrame>
      <p:graphicFrame>
        <p:nvGraphicFramePr>
          <p:cNvPr id="33795" name="Object 4"/>
          <p:cNvGraphicFramePr>
            <a:graphicFrameLocks noChangeAspect="1"/>
          </p:cNvGraphicFramePr>
          <p:nvPr/>
        </p:nvGraphicFramePr>
        <p:xfrm>
          <a:off x="322263" y="1758950"/>
          <a:ext cx="8402637" cy="3959225"/>
        </p:xfrm>
        <a:graphic>
          <a:graphicData uri="http://schemas.openxmlformats.org/presentationml/2006/ole">
            <p:oleObj spid="_x0000_s33795" name="Drawing" r:id="rId4" imgW="9357480" imgH="44042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34821"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348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4818" name="Object 6"/>
          <p:cNvGraphicFramePr>
            <a:graphicFrameLocks noChangeAspect="1"/>
          </p:cNvGraphicFramePr>
          <p:nvPr/>
        </p:nvGraphicFramePr>
        <p:xfrm>
          <a:off x="8594725" y="6388100"/>
          <a:ext cx="419100" cy="312738"/>
        </p:xfrm>
        <a:graphic>
          <a:graphicData uri="http://schemas.openxmlformats.org/presentationml/2006/ole">
            <p:oleObj spid="_x0000_s34818" name="Drawing" r:id="rId3" imgW="419040" imgH="312480" progId="Presentations.Drawing.18">
              <p:embed/>
            </p:oleObj>
          </a:graphicData>
        </a:graphic>
      </p:graphicFrame>
      <p:graphicFrame>
        <p:nvGraphicFramePr>
          <p:cNvPr id="34819" name="Object 4"/>
          <p:cNvGraphicFramePr>
            <a:graphicFrameLocks noChangeAspect="1"/>
          </p:cNvGraphicFramePr>
          <p:nvPr/>
        </p:nvGraphicFramePr>
        <p:xfrm>
          <a:off x="322263" y="1758950"/>
          <a:ext cx="8405812" cy="4254500"/>
        </p:xfrm>
        <a:graphic>
          <a:graphicData uri="http://schemas.openxmlformats.org/presentationml/2006/ole">
            <p:oleObj spid="_x0000_s34819" name="Drawing" r:id="rId4" imgW="9357480" imgH="4732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35845"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358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5842" name="Object 6"/>
          <p:cNvGraphicFramePr>
            <a:graphicFrameLocks noChangeAspect="1"/>
          </p:cNvGraphicFramePr>
          <p:nvPr/>
        </p:nvGraphicFramePr>
        <p:xfrm>
          <a:off x="8594725" y="6388100"/>
          <a:ext cx="419100" cy="312738"/>
        </p:xfrm>
        <a:graphic>
          <a:graphicData uri="http://schemas.openxmlformats.org/presentationml/2006/ole">
            <p:oleObj spid="_x0000_s35842" name="Drawing" r:id="rId3" imgW="419040" imgH="312480" progId="Presentations.Drawing.18">
              <p:embed/>
            </p:oleObj>
          </a:graphicData>
        </a:graphic>
      </p:graphicFrame>
      <p:graphicFrame>
        <p:nvGraphicFramePr>
          <p:cNvPr id="35843" name="Object 4"/>
          <p:cNvGraphicFramePr>
            <a:graphicFrameLocks noChangeAspect="1"/>
          </p:cNvGraphicFramePr>
          <p:nvPr/>
        </p:nvGraphicFramePr>
        <p:xfrm>
          <a:off x="322263" y="1758950"/>
          <a:ext cx="8310562" cy="3656013"/>
        </p:xfrm>
        <a:graphic>
          <a:graphicData uri="http://schemas.openxmlformats.org/presentationml/2006/ole">
            <p:oleObj spid="_x0000_s35843" name="Drawing" r:id="rId4" imgW="9258480" imgH="40690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36869"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368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6866" name="Object 6"/>
          <p:cNvGraphicFramePr>
            <a:graphicFrameLocks noChangeAspect="1"/>
          </p:cNvGraphicFramePr>
          <p:nvPr/>
        </p:nvGraphicFramePr>
        <p:xfrm>
          <a:off x="8594725" y="6388100"/>
          <a:ext cx="419100" cy="312738"/>
        </p:xfrm>
        <a:graphic>
          <a:graphicData uri="http://schemas.openxmlformats.org/presentationml/2006/ole">
            <p:oleObj spid="_x0000_s36866" name="Drawing" r:id="rId3" imgW="419040" imgH="312480" progId="Presentations.Drawing.18">
              <p:embed/>
            </p:oleObj>
          </a:graphicData>
        </a:graphic>
      </p:graphicFrame>
      <p:graphicFrame>
        <p:nvGraphicFramePr>
          <p:cNvPr id="36867" name="Object 4"/>
          <p:cNvGraphicFramePr>
            <a:graphicFrameLocks noChangeAspect="1"/>
          </p:cNvGraphicFramePr>
          <p:nvPr/>
        </p:nvGraphicFramePr>
        <p:xfrm>
          <a:off x="322263" y="1758950"/>
          <a:ext cx="8340725" cy="3062288"/>
        </p:xfrm>
        <a:graphic>
          <a:graphicData uri="http://schemas.openxmlformats.org/presentationml/2006/ole">
            <p:oleObj spid="_x0000_s36867" name="Drawing" r:id="rId4" imgW="9288720" imgH="3406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37893"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378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7890" name="Object 6"/>
          <p:cNvGraphicFramePr>
            <a:graphicFrameLocks noChangeAspect="1"/>
          </p:cNvGraphicFramePr>
          <p:nvPr/>
        </p:nvGraphicFramePr>
        <p:xfrm>
          <a:off x="8594725" y="6388100"/>
          <a:ext cx="419100" cy="312738"/>
        </p:xfrm>
        <a:graphic>
          <a:graphicData uri="http://schemas.openxmlformats.org/presentationml/2006/ole">
            <p:oleObj spid="_x0000_s37890" name="Drawing" r:id="rId3" imgW="419040" imgH="312480" progId="Presentations.Drawing.18">
              <p:embed/>
            </p:oleObj>
          </a:graphicData>
        </a:graphic>
      </p:graphicFrame>
      <p:graphicFrame>
        <p:nvGraphicFramePr>
          <p:cNvPr id="37891" name="Object 4"/>
          <p:cNvGraphicFramePr>
            <a:graphicFrameLocks noChangeAspect="1"/>
          </p:cNvGraphicFramePr>
          <p:nvPr/>
        </p:nvGraphicFramePr>
        <p:xfrm>
          <a:off x="322263" y="1758950"/>
          <a:ext cx="8375650" cy="4238625"/>
        </p:xfrm>
        <a:graphic>
          <a:graphicData uri="http://schemas.openxmlformats.org/presentationml/2006/ole">
            <p:oleObj spid="_x0000_s37891" name="Drawing" r:id="rId4" imgW="9357480" imgH="4732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3077"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30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074" name="Object 6"/>
          <p:cNvGraphicFramePr>
            <a:graphicFrameLocks noChangeAspect="1"/>
          </p:cNvGraphicFramePr>
          <p:nvPr/>
        </p:nvGraphicFramePr>
        <p:xfrm>
          <a:off x="8594725" y="6388100"/>
          <a:ext cx="419100" cy="312738"/>
        </p:xfrm>
        <a:graphic>
          <a:graphicData uri="http://schemas.openxmlformats.org/presentationml/2006/ole">
            <p:oleObj spid="_x0000_s3074" name="Drawing" r:id="rId3" imgW="419040" imgH="312480" progId="Presentations.Drawing.18">
              <p:embed/>
            </p:oleObj>
          </a:graphicData>
        </a:graphic>
      </p:graphicFrame>
      <p:graphicFrame>
        <p:nvGraphicFramePr>
          <p:cNvPr id="3075" name="Object 4"/>
          <p:cNvGraphicFramePr>
            <a:graphicFrameLocks noChangeAspect="1"/>
          </p:cNvGraphicFramePr>
          <p:nvPr/>
        </p:nvGraphicFramePr>
        <p:xfrm>
          <a:off x="322263" y="1758950"/>
          <a:ext cx="8488362" cy="2813050"/>
        </p:xfrm>
        <a:graphic>
          <a:graphicData uri="http://schemas.openxmlformats.org/presentationml/2006/ole">
            <p:oleObj spid="_x0000_s3075" name="Drawing" r:id="rId4" imgW="9281160" imgH="3070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38917"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389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8914" name="Object 6"/>
          <p:cNvGraphicFramePr>
            <a:graphicFrameLocks noChangeAspect="1"/>
          </p:cNvGraphicFramePr>
          <p:nvPr/>
        </p:nvGraphicFramePr>
        <p:xfrm>
          <a:off x="8594725" y="6388100"/>
          <a:ext cx="419100" cy="312738"/>
        </p:xfrm>
        <a:graphic>
          <a:graphicData uri="http://schemas.openxmlformats.org/presentationml/2006/ole">
            <p:oleObj spid="_x0000_s38914" name="Drawing" r:id="rId3" imgW="419040" imgH="312480" progId="Presentations.Drawing.18">
              <p:embed/>
            </p:oleObj>
          </a:graphicData>
        </a:graphic>
      </p:graphicFrame>
      <p:graphicFrame>
        <p:nvGraphicFramePr>
          <p:cNvPr id="38915" name="Object 4"/>
          <p:cNvGraphicFramePr>
            <a:graphicFrameLocks noChangeAspect="1"/>
          </p:cNvGraphicFramePr>
          <p:nvPr/>
        </p:nvGraphicFramePr>
        <p:xfrm>
          <a:off x="322263" y="1758950"/>
          <a:ext cx="8294687" cy="4232275"/>
        </p:xfrm>
        <a:graphic>
          <a:graphicData uri="http://schemas.openxmlformats.org/presentationml/2006/ole">
            <p:oleObj spid="_x0000_s38915" name="Drawing" r:id="rId4" imgW="9281160" imgH="4732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39942"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39943"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9938" name="Object 6"/>
          <p:cNvGraphicFramePr>
            <a:graphicFrameLocks noChangeAspect="1"/>
          </p:cNvGraphicFramePr>
          <p:nvPr/>
        </p:nvGraphicFramePr>
        <p:xfrm>
          <a:off x="8594725" y="6388100"/>
          <a:ext cx="419100" cy="312738"/>
        </p:xfrm>
        <a:graphic>
          <a:graphicData uri="http://schemas.openxmlformats.org/presentationml/2006/ole">
            <p:oleObj spid="_x0000_s39938" name="Drawing" r:id="rId3" imgW="419040" imgH="312480" progId="Presentations.Drawing.18">
              <p:embed/>
            </p:oleObj>
          </a:graphicData>
        </a:graphic>
      </p:graphicFrame>
      <p:graphicFrame>
        <p:nvGraphicFramePr>
          <p:cNvPr id="39939" name="Object 4"/>
          <p:cNvGraphicFramePr>
            <a:graphicFrameLocks noChangeAspect="1"/>
          </p:cNvGraphicFramePr>
          <p:nvPr/>
        </p:nvGraphicFramePr>
        <p:xfrm>
          <a:off x="322263" y="1758950"/>
          <a:ext cx="8264525" cy="4240213"/>
        </p:xfrm>
        <a:graphic>
          <a:graphicData uri="http://schemas.openxmlformats.org/presentationml/2006/ole">
            <p:oleObj spid="_x0000_s39939" name="Drawing" r:id="rId4" imgW="9227880" imgH="4732200" progId="Presentations.Drawing.18">
              <p:embed/>
            </p:oleObj>
          </a:graphicData>
        </a:graphic>
      </p:graphicFrame>
      <p:graphicFrame>
        <p:nvGraphicFramePr>
          <p:cNvPr id="39940" name="Object 5"/>
          <p:cNvGraphicFramePr>
            <a:graphicFrameLocks noChangeAspect="1"/>
          </p:cNvGraphicFramePr>
          <p:nvPr/>
        </p:nvGraphicFramePr>
        <p:xfrm>
          <a:off x="946150" y="6297613"/>
          <a:ext cx="6446838" cy="274637"/>
        </p:xfrm>
        <a:graphic>
          <a:graphicData uri="http://schemas.openxmlformats.org/presentationml/2006/ole">
            <p:oleObj spid="_x0000_s39940" name="Drawing" r:id="rId5" imgW="6446520" imgH="274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40965"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4096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0962" name="Object 6"/>
          <p:cNvGraphicFramePr>
            <a:graphicFrameLocks noChangeAspect="1"/>
          </p:cNvGraphicFramePr>
          <p:nvPr/>
        </p:nvGraphicFramePr>
        <p:xfrm>
          <a:off x="8594725" y="6388100"/>
          <a:ext cx="419100" cy="312738"/>
        </p:xfrm>
        <a:graphic>
          <a:graphicData uri="http://schemas.openxmlformats.org/presentationml/2006/ole">
            <p:oleObj spid="_x0000_s40962" name="Drawing" r:id="rId3" imgW="419040" imgH="312480" progId="Presentations.Drawing.18">
              <p:embed/>
            </p:oleObj>
          </a:graphicData>
        </a:graphic>
      </p:graphicFrame>
      <p:graphicFrame>
        <p:nvGraphicFramePr>
          <p:cNvPr id="40963" name="Object 4"/>
          <p:cNvGraphicFramePr>
            <a:graphicFrameLocks noChangeAspect="1"/>
          </p:cNvGraphicFramePr>
          <p:nvPr/>
        </p:nvGraphicFramePr>
        <p:xfrm>
          <a:off x="322263" y="1758950"/>
          <a:ext cx="8478837" cy="2519363"/>
        </p:xfrm>
        <a:graphic>
          <a:graphicData uri="http://schemas.openxmlformats.org/presentationml/2006/ole">
            <p:oleObj spid="_x0000_s40963" name="Drawing" r:id="rId4" imgW="9227880" imgH="27356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41989"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4199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1986" name="Object 6"/>
          <p:cNvGraphicFramePr>
            <a:graphicFrameLocks noChangeAspect="1"/>
          </p:cNvGraphicFramePr>
          <p:nvPr/>
        </p:nvGraphicFramePr>
        <p:xfrm>
          <a:off x="8594725" y="6388100"/>
          <a:ext cx="419100" cy="312738"/>
        </p:xfrm>
        <a:graphic>
          <a:graphicData uri="http://schemas.openxmlformats.org/presentationml/2006/ole">
            <p:oleObj spid="_x0000_s41986" name="Drawing" r:id="rId3" imgW="419040" imgH="312480" progId="Presentations.Drawing.18">
              <p:embed/>
            </p:oleObj>
          </a:graphicData>
        </a:graphic>
      </p:graphicFrame>
      <p:graphicFrame>
        <p:nvGraphicFramePr>
          <p:cNvPr id="41987" name="Object 4"/>
          <p:cNvGraphicFramePr>
            <a:graphicFrameLocks noChangeAspect="1"/>
          </p:cNvGraphicFramePr>
          <p:nvPr/>
        </p:nvGraphicFramePr>
        <p:xfrm>
          <a:off x="322263" y="1758950"/>
          <a:ext cx="8491537" cy="3138488"/>
        </p:xfrm>
        <a:graphic>
          <a:graphicData uri="http://schemas.openxmlformats.org/presentationml/2006/ole">
            <p:oleObj spid="_x0000_s41987" name="Drawing" r:id="rId4" imgW="9227880" imgH="3406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43013"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4301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3010" name="Object 6"/>
          <p:cNvGraphicFramePr>
            <a:graphicFrameLocks noChangeAspect="1"/>
          </p:cNvGraphicFramePr>
          <p:nvPr/>
        </p:nvGraphicFramePr>
        <p:xfrm>
          <a:off x="8594725" y="6388100"/>
          <a:ext cx="419100" cy="312738"/>
        </p:xfrm>
        <a:graphic>
          <a:graphicData uri="http://schemas.openxmlformats.org/presentationml/2006/ole">
            <p:oleObj spid="_x0000_s43010" name="Drawing" r:id="rId3" imgW="419040" imgH="312480" progId="Presentations.Drawing.18">
              <p:embed/>
            </p:oleObj>
          </a:graphicData>
        </a:graphic>
      </p:graphicFrame>
      <p:graphicFrame>
        <p:nvGraphicFramePr>
          <p:cNvPr id="43011" name="Object 4"/>
          <p:cNvGraphicFramePr>
            <a:graphicFrameLocks noChangeAspect="1"/>
          </p:cNvGraphicFramePr>
          <p:nvPr/>
        </p:nvGraphicFramePr>
        <p:xfrm>
          <a:off x="322263" y="1758950"/>
          <a:ext cx="8496300" cy="3441700"/>
        </p:xfrm>
        <a:graphic>
          <a:graphicData uri="http://schemas.openxmlformats.org/presentationml/2006/ole">
            <p:oleObj spid="_x0000_s43011" name="Drawing" r:id="rId4" imgW="9227880" imgH="37339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44037"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4403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4034" name="Object 6"/>
          <p:cNvGraphicFramePr>
            <a:graphicFrameLocks noChangeAspect="1"/>
          </p:cNvGraphicFramePr>
          <p:nvPr/>
        </p:nvGraphicFramePr>
        <p:xfrm>
          <a:off x="8594725" y="6388100"/>
          <a:ext cx="419100" cy="312738"/>
        </p:xfrm>
        <a:graphic>
          <a:graphicData uri="http://schemas.openxmlformats.org/presentationml/2006/ole">
            <p:oleObj spid="_x0000_s44034" name="Drawing" r:id="rId4" imgW="419040" imgH="312480" progId="Presentations.Drawing.18">
              <p:embed/>
            </p:oleObj>
          </a:graphicData>
        </a:graphic>
      </p:graphicFrame>
      <p:graphicFrame>
        <p:nvGraphicFramePr>
          <p:cNvPr id="44035" name="Object 5"/>
          <p:cNvGraphicFramePr>
            <a:graphicFrameLocks noChangeAspect="1"/>
          </p:cNvGraphicFramePr>
          <p:nvPr/>
        </p:nvGraphicFramePr>
        <p:xfrm>
          <a:off x="322263" y="1758950"/>
          <a:ext cx="8418512" cy="4021138"/>
        </p:xfrm>
        <a:graphic>
          <a:graphicData uri="http://schemas.openxmlformats.org/presentationml/2006/ole">
            <p:oleObj spid="_x0000_s44035" name="Drawing" r:id="rId5" imgW="9227880" imgH="44042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45061"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4506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5058" name="Object 6"/>
          <p:cNvGraphicFramePr>
            <a:graphicFrameLocks noChangeAspect="1"/>
          </p:cNvGraphicFramePr>
          <p:nvPr/>
        </p:nvGraphicFramePr>
        <p:xfrm>
          <a:off x="8594725" y="6388100"/>
          <a:ext cx="419100" cy="312738"/>
        </p:xfrm>
        <a:graphic>
          <a:graphicData uri="http://schemas.openxmlformats.org/presentationml/2006/ole">
            <p:oleObj spid="_x0000_s45058" name="Drawing" r:id="rId3" imgW="419040" imgH="312480" progId="Presentations.Drawing.18">
              <p:embed/>
            </p:oleObj>
          </a:graphicData>
        </a:graphic>
      </p:graphicFrame>
      <p:graphicFrame>
        <p:nvGraphicFramePr>
          <p:cNvPr id="45059" name="Object 4"/>
          <p:cNvGraphicFramePr>
            <a:graphicFrameLocks noChangeAspect="1"/>
          </p:cNvGraphicFramePr>
          <p:nvPr/>
        </p:nvGraphicFramePr>
        <p:xfrm>
          <a:off x="322263" y="1758950"/>
          <a:ext cx="8513762" cy="3759200"/>
        </p:xfrm>
        <a:graphic>
          <a:graphicData uri="http://schemas.openxmlformats.org/presentationml/2006/ole">
            <p:oleObj spid="_x0000_s45059" name="Drawing" r:id="rId4" imgW="9227880" imgH="40690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46085"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4608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6082" name="Object 6"/>
          <p:cNvGraphicFramePr>
            <a:graphicFrameLocks noChangeAspect="1"/>
          </p:cNvGraphicFramePr>
          <p:nvPr/>
        </p:nvGraphicFramePr>
        <p:xfrm>
          <a:off x="8594725" y="6388100"/>
          <a:ext cx="419100" cy="312738"/>
        </p:xfrm>
        <a:graphic>
          <a:graphicData uri="http://schemas.openxmlformats.org/presentationml/2006/ole">
            <p:oleObj spid="_x0000_s46082" name="Drawing" r:id="rId3" imgW="419040" imgH="312480" progId="Presentations.Drawing.18">
              <p:embed/>
            </p:oleObj>
          </a:graphicData>
        </a:graphic>
      </p:graphicFrame>
      <p:graphicFrame>
        <p:nvGraphicFramePr>
          <p:cNvPr id="46083" name="Object 4"/>
          <p:cNvGraphicFramePr>
            <a:graphicFrameLocks noChangeAspect="1"/>
          </p:cNvGraphicFramePr>
          <p:nvPr/>
        </p:nvGraphicFramePr>
        <p:xfrm>
          <a:off x="322263" y="1758950"/>
          <a:ext cx="8531225" cy="4378325"/>
        </p:xfrm>
        <a:graphic>
          <a:graphicData uri="http://schemas.openxmlformats.org/presentationml/2006/ole">
            <p:oleObj spid="_x0000_s46083" name="Drawing" r:id="rId4" imgW="9227880" imgH="4732200" progId="Presentations.Drawing.18">
              <p:embed/>
            </p:oleObj>
          </a:graphicData>
        </a:graphic>
      </p:graphicFrame>
      <p:pic>
        <p:nvPicPr>
          <p:cNvPr id="46087" name="Picture 7" descr="framing_op_webpagina.jpg"/>
          <p:cNvPicPr>
            <a:picLocks noChangeAspect="1"/>
          </p:cNvPicPr>
          <p:nvPr/>
        </p:nvPicPr>
        <p:blipFill>
          <a:blip r:embed="rId5" cstate="print"/>
          <a:srcRect/>
          <a:stretch>
            <a:fillRect/>
          </a:stretch>
        </p:blipFill>
        <p:spPr bwMode="auto">
          <a:xfrm>
            <a:off x="1292225" y="3487738"/>
            <a:ext cx="6781800" cy="28543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47109"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4711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7106" name="Object 6"/>
          <p:cNvGraphicFramePr>
            <a:graphicFrameLocks noChangeAspect="1"/>
          </p:cNvGraphicFramePr>
          <p:nvPr/>
        </p:nvGraphicFramePr>
        <p:xfrm>
          <a:off x="8594725" y="6388100"/>
          <a:ext cx="419100" cy="312738"/>
        </p:xfrm>
        <a:graphic>
          <a:graphicData uri="http://schemas.openxmlformats.org/presentationml/2006/ole">
            <p:oleObj spid="_x0000_s47106" name="Drawing" r:id="rId3" imgW="419040" imgH="312480" progId="Presentations.Drawing.18">
              <p:embed/>
            </p:oleObj>
          </a:graphicData>
        </a:graphic>
      </p:graphicFrame>
      <p:graphicFrame>
        <p:nvGraphicFramePr>
          <p:cNvPr id="47107" name="Object 4"/>
          <p:cNvGraphicFramePr>
            <a:graphicFrameLocks noChangeAspect="1"/>
          </p:cNvGraphicFramePr>
          <p:nvPr/>
        </p:nvGraphicFramePr>
        <p:xfrm>
          <a:off x="322263" y="1758950"/>
          <a:ext cx="8523287" cy="3571875"/>
        </p:xfrm>
        <a:graphic>
          <a:graphicData uri="http://schemas.openxmlformats.org/presentationml/2006/ole">
            <p:oleObj spid="_x0000_s47107" name="Drawing" r:id="rId4" imgW="9227880" imgH="38635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48133"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4813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8130" name="Object 6"/>
          <p:cNvGraphicFramePr>
            <a:graphicFrameLocks noChangeAspect="1"/>
          </p:cNvGraphicFramePr>
          <p:nvPr/>
        </p:nvGraphicFramePr>
        <p:xfrm>
          <a:off x="8594725" y="6388100"/>
          <a:ext cx="419100" cy="312738"/>
        </p:xfrm>
        <a:graphic>
          <a:graphicData uri="http://schemas.openxmlformats.org/presentationml/2006/ole">
            <p:oleObj spid="_x0000_s48130" name="Drawing" r:id="rId3" imgW="419040" imgH="312480" progId="Presentations.Drawing.18">
              <p:embed/>
            </p:oleObj>
          </a:graphicData>
        </a:graphic>
      </p:graphicFrame>
      <p:graphicFrame>
        <p:nvGraphicFramePr>
          <p:cNvPr id="48131" name="Object 4"/>
          <p:cNvGraphicFramePr>
            <a:graphicFrameLocks noChangeAspect="1"/>
          </p:cNvGraphicFramePr>
          <p:nvPr/>
        </p:nvGraphicFramePr>
        <p:xfrm>
          <a:off x="322263" y="1758950"/>
          <a:ext cx="8474075" cy="3433763"/>
        </p:xfrm>
        <a:graphic>
          <a:graphicData uri="http://schemas.openxmlformats.org/presentationml/2006/ole">
            <p:oleObj spid="_x0000_s48131" name="Drawing" r:id="rId4" imgW="9227880" imgH="37339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4101"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41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098" name="Object 6"/>
          <p:cNvGraphicFramePr>
            <a:graphicFrameLocks noChangeAspect="1"/>
          </p:cNvGraphicFramePr>
          <p:nvPr/>
        </p:nvGraphicFramePr>
        <p:xfrm>
          <a:off x="8594725" y="6388100"/>
          <a:ext cx="419100" cy="312738"/>
        </p:xfrm>
        <a:graphic>
          <a:graphicData uri="http://schemas.openxmlformats.org/presentationml/2006/ole">
            <p:oleObj spid="_x0000_s4098" name="Drawing" r:id="rId3" imgW="419040" imgH="312480" progId="Presentations.Drawing.18">
              <p:embed/>
            </p:oleObj>
          </a:graphicData>
        </a:graphic>
      </p:graphicFrame>
      <p:graphicFrame>
        <p:nvGraphicFramePr>
          <p:cNvPr id="4099" name="Object 4"/>
          <p:cNvGraphicFramePr>
            <a:graphicFrameLocks noChangeAspect="1"/>
          </p:cNvGraphicFramePr>
          <p:nvPr/>
        </p:nvGraphicFramePr>
        <p:xfrm>
          <a:off x="322263" y="1758950"/>
          <a:ext cx="8512175" cy="4043363"/>
        </p:xfrm>
        <a:graphic>
          <a:graphicData uri="http://schemas.openxmlformats.org/presentationml/2006/ole">
            <p:oleObj spid="_x0000_s4099" name="Drawing" r:id="rId4" imgW="9281160" imgH="44042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49157"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4915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9154" name="Object 6"/>
          <p:cNvGraphicFramePr>
            <a:graphicFrameLocks noChangeAspect="1"/>
          </p:cNvGraphicFramePr>
          <p:nvPr/>
        </p:nvGraphicFramePr>
        <p:xfrm>
          <a:off x="8594725" y="6388100"/>
          <a:ext cx="419100" cy="312738"/>
        </p:xfrm>
        <a:graphic>
          <a:graphicData uri="http://schemas.openxmlformats.org/presentationml/2006/ole">
            <p:oleObj spid="_x0000_s49154" name="Drawing" r:id="rId3" imgW="419040" imgH="312480" progId="Presentations.Drawing.18">
              <p:embed/>
            </p:oleObj>
          </a:graphicData>
        </a:graphic>
      </p:graphicFrame>
      <p:graphicFrame>
        <p:nvGraphicFramePr>
          <p:cNvPr id="49155" name="Object 4"/>
          <p:cNvGraphicFramePr>
            <a:graphicFrameLocks noChangeAspect="1"/>
          </p:cNvGraphicFramePr>
          <p:nvPr/>
        </p:nvGraphicFramePr>
        <p:xfrm>
          <a:off x="322263" y="1758950"/>
          <a:ext cx="8478837" cy="3743325"/>
        </p:xfrm>
        <a:graphic>
          <a:graphicData uri="http://schemas.openxmlformats.org/presentationml/2006/ole">
            <p:oleObj spid="_x0000_s49155" name="Drawing" r:id="rId4" imgW="9227880" imgH="40690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50181"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5018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50178" name="Object 6"/>
          <p:cNvGraphicFramePr>
            <a:graphicFrameLocks noChangeAspect="1"/>
          </p:cNvGraphicFramePr>
          <p:nvPr/>
        </p:nvGraphicFramePr>
        <p:xfrm>
          <a:off x="8594725" y="6388100"/>
          <a:ext cx="419100" cy="312738"/>
        </p:xfrm>
        <a:graphic>
          <a:graphicData uri="http://schemas.openxmlformats.org/presentationml/2006/ole">
            <p:oleObj spid="_x0000_s50178" name="Drawing" r:id="rId3" imgW="419040" imgH="312480" progId="Presentations.Drawing.18">
              <p:embed/>
            </p:oleObj>
          </a:graphicData>
        </a:graphic>
      </p:graphicFrame>
      <p:graphicFrame>
        <p:nvGraphicFramePr>
          <p:cNvPr id="50179" name="Object 4"/>
          <p:cNvGraphicFramePr>
            <a:graphicFrameLocks noChangeAspect="1"/>
          </p:cNvGraphicFramePr>
          <p:nvPr/>
        </p:nvGraphicFramePr>
        <p:xfrm>
          <a:off x="322263" y="1758950"/>
          <a:ext cx="8496300" cy="4059238"/>
        </p:xfrm>
        <a:graphic>
          <a:graphicData uri="http://schemas.openxmlformats.org/presentationml/2006/ole">
            <p:oleObj spid="_x0000_s50179" name="Drawing" r:id="rId4" imgW="9227880" imgH="44042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51205"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5120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51202" name="Object 6"/>
          <p:cNvGraphicFramePr>
            <a:graphicFrameLocks noChangeAspect="1"/>
          </p:cNvGraphicFramePr>
          <p:nvPr/>
        </p:nvGraphicFramePr>
        <p:xfrm>
          <a:off x="8594725" y="6388100"/>
          <a:ext cx="419100" cy="312738"/>
        </p:xfrm>
        <a:graphic>
          <a:graphicData uri="http://schemas.openxmlformats.org/presentationml/2006/ole">
            <p:oleObj spid="_x0000_s51202" name="Drawing" r:id="rId3" imgW="419040" imgH="312480" progId="Presentations.Drawing.18">
              <p:embed/>
            </p:oleObj>
          </a:graphicData>
        </a:graphic>
      </p:graphicFrame>
      <p:graphicFrame>
        <p:nvGraphicFramePr>
          <p:cNvPr id="51203" name="Object 4"/>
          <p:cNvGraphicFramePr>
            <a:graphicFrameLocks noChangeAspect="1"/>
          </p:cNvGraphicFramePr>
          <p:nvPr/>
        </p:nvGraphicFramePr>
        <p:xfrm>
          <a:off x="322263" y="1758950"/>
          <a:ext cx="8512175" cy="3448050"/>
        </p:xfrm>
        <a:graphic>
          <a:graphicData uri="http://schemas.openxmlformats.org/presentationml/2006/ole">
            <p:oleObj spid="_x0000_s51203" name="Drawing" r:id="rId4" imgW="9227880" imgH="37339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52229"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522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52226" name="Object 6"/>
          <p:cNvGraphicFramePr>
            <a:graphicFrameLocks noChangeAspect="1"/>
          </p:cNvGraphicFramePr>
          <p:nvPr/>
        </p:nvGraphicFramePr>
        <p:xfrm>
          <a:off x="8594725" y="6388100"/>
          <a:ext cx="419100" cy="312738"/>
        </p:xfrm>
        <a:graphic>
          <a:graphicData uri="http://schemas.openxmlformats.org/presentationml/2006/ole">
            <p:oleObj spid="_x0000_s52226" name="Drawing" r:id="rId3" imgW="419040" imgH="312480" progId="Presentations.Drawing.18">
              <p:embed/>
            </p:oleObj>
          </a:graphicData>
        </a:graphic>
      </p:graphicFrame>
      <p:graphicFrame>
        <p:nvGraphicFramePr>
          <p:cNvPr id="52227" name="Object 4"/>
          <p:cNvGraphicFramePr>
            <a:graphicFrameLocks noChangeAspect="1"/>
          </p:cNvGraphicFramePr>
          <p:nvPr/>
        </p:nvGraphicFramePr>
        <p:xfrm>
          <a:off x="322263" y="1758950"/>
          <a:ext cx="8501062" cy="4362450"/>
        </p:xfrm>
        <a:graphic>
          <a:graphicData uri="http://schemas.openxmlformats.org/presentationml/2006/ole">
            <p:oleObj spid="_x0000_s52227" name="Drawing" r:id="rId4" imgW="9227880" imgH="4732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53253"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532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53250" name="Object 6"/>
          <p:cNvGraphicFramePr>
            <a:graphicFrameLocks noChangeAspect="1"/>
          </p:cNvGraphicFramePr>
          <p:nvPr/>
        </p:nvGraphicFramePr>
        <p:xfrm>
          <a:off x="8594725" y="6388100"/>
          <a:ext cx="419100" cy="312738"/>
        </p:xfrm>
        <a:graphic>
          <a:graphicData uri="http://schemas.openxmlformats.org/presentationml/2006/ole">
            <p:oleObj spid="_x0000_s53250" name="Drawing" r:id="rId3" imgW="419040" imgH="312480" progId="Presentations.Drawing.18">
              <p:embed/>
            </p:oleObj>
          </a:graphicData>
        </a:graphic>
      </p:graphicFrame>
      <p:graphicFrame>
        <p:nvGraphicFramePr>
          <p:cNvPr id="53251" name="Object 4"/>
          <p:cNvGraphicFramePr>
            <a:graphicFrameLocks noChangeAspect="1"/>
          </p:cNvGraphicFramePr>
          <p:nvPr/>
        </p:nvGraphicFramePr>
        <p:xfrm>
          <a:off x="322263" y="1758950"/>
          <a:ext cx="8516937" cy="4068763"/>
        </p:xfrm>
        <a:graphic>
          <a:graphicData uri="http://schemas.openxmlformats.org/presentationml/2006/ole">
            <p:oleObj spid="_x0000_s53251" name="Drawing" r:id="rId4" imgW="9227880" imgH="44042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54277"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542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54274" name="Object 6"/>
          <p:cNvGraphicFramePr>
            <a:graphicFrameLocks noChangeAspect="1"/>
          </p:cNvGraphicFramePr>
          <p:nvPr/>
        </p:nvGraphicFramePr>
        <p:xfrm>
          <a:off x="8594725" y="6388100"/>
          <a:ext cx="419100" cy="312738"/>
        </p:xfrm>
        <a:graphic>
          <a:graphicData uri="http://schemas.openxmlformats.org/presentationml/2006/ole">
            <p:oleObj spid="_x0000_s54274" name="Drawing" r:id="rId3" imgW="419040" imgH="312480" progId="Presentations.Drawing.18">
              <p:embed/>
            </p:oleObj>
          </a:graphicData>
        </a:graphic>
      </p:graphicFrame>
      <p:graphicFrame>
        <p:nvGraphicFramePr>
          <p:cNvPr id="54275" name="Object 4"/>
          <p:cNvGraphicFramePr>
            <a:graphicFrameLocks noChangeAspect="1"/>
          </p:cNvGraphicFramePr>
          <p:nvPr/>
        </p:nvGraphicFramePr>
        <p:xfrm>
          <a:off x="322263" y="1758950"/>
          <a:ext cx="8513762" cy="3759200"/>
        </p:xfrm>
        <a:graphic>
          <a:graphicData uri="http://schemas.openxmlformats.org/presentationml/2006/ole">
            <p:oleObj spid="_x0000_s54275" name="Drawing" r:id="rId4" imgW="9227880" imgH="40690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55301"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553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55298" name="Object 6"/>
          <p:cNvGraphicFramePr>
            <a:graphicFrameLocks noChangeAspect="1"/>
          </p:cNvGraphicFramePr>
          <p:nvPr/>
        </p:nvGraphicFramePr>
        <p:xfrm>
          <a:off x="8594725" y="6388100"/>
          <a:ext cx="419100" cy="312738"/>
        </p:xfrm>
        <a:graphic>
          <a:graphicData uri="http://schemas.openxmlformats.org/presentationml/2006/ole">
            <p:oleObj spid="_x0000_s55298" name="Drawing" r:id="rId3" imgW="419040" imgH="312480" progId="Presentations.Drawing.18">
              <p:embed/>
            </p:oleObj>
          </a:graphicData>
        </a:graphic>
      </p:graphicFrame>
      <p:graphicFrame>
        <p:nvGraphicFramePr>
          <p:cNvPr id="55299" name="Object 4"/>
          <p:cNvGraphicFramePr>
            <a:graphicFrameLocks noChangeAspect="1"/>
          </p:cNvGraphicFramePr>
          <p:nvPr/>
        </p:nvGraphicFramePr>
        <p:xfrm>
          <a:off x="322263" y="1758950"/>
          <a:ext cx="8532812" cy="3154363"/>
        </p:xfrm>
        <a:graphic>
          <a:graphicData uri="http://schemas.openxmlformats.org/presentationml/2006/ole">
            <p:oleObj spid="_x0000_s55299" name="Drawing" r:id="rId4" imgW="9227880" imgH="3406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56325"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563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56322" name="Object 6"/>
          <p:cNvGraphicFramePr>
            <a:graphicFrameLocks noChangeAspect="1"/>
          </p:cNvGraphicFramePr>
          <p:nvPr/>
        </p:nvGraphicFramePr>
        <p:xfrm>
          <a:off x="8594725" y="6388100"/>
          <a:ext cx="419100" cy="312738"/>
        </p:xfrm>
        <a:graphic>
          <a:graphicData uri="http://schemas.openxmlformats.org/presentationml/2006/ole">
            <p:oleObj spid="_x0000_s56322" name="Drawing" r:id="rId3" imgW="419040" imgH="312480" progId="Presentations.Drawing.18">
              <p:embed/>
            </p:oleObj>
          </a:graphicData>
        </a:graphic>
      </p:graphicFrame>
      <p:graphicFrame>
        <p:nvGraphicFramePr>
          <p:cNvPr id="56323" name="Object 4"/>
          <p:cNvGraphicFramePr>
            <a:graphicFrameLocks noChangeAspect="1"/>
          </p:cNvGraphicFramePr>
          <p:nvPr/>
        </p:nvGraphicFramePr>
        <p:xfrm>
          <a:off x="322263" y="1758950"/>
          <a:ext cx="7953375" cy="360363"/>
        </p:xfrm>
        <a:graphic>
          <a:graphicData uri="http://schemas.openxmlformats.org/presentationml/2006/ole">
            <p:oleObj spid="_x0000_s56323" name="Drawing" r:id="rId4" imgW="9403200" imgH="419040" progId="Presentations.Drawing.18">
              <p:embed/>
            </p:oleObj>
          </a:graphicData>
        </a:graphic>
      </p:graphicFrame>
      <p:pic>
        <p:nvPicPr>
          <p:cNvPr id="56327" name="Picture 7" descr="online_marketing_5R_model_van_online_succes.jpg"/>
          <p:cNvPicPr>
            <a:picLocks noChangeAspect="1"/>
          </p:cNvPicPr>
          <p:nvPr/>
        </p:nvPicPr>
        <p:blipFill>
          <a:blip r:embed="rId5"/>
          <a:srcRect/>
          <a:stretch>
            <a:fillRect/>
          </a:stretch>
        </p:blipFill>
        <p:spPr bwMode="auto">
          <a:xfrm>
            <a:off x="1177925" y="2160588"/>
            <a:ext cx="6772275" cy="44799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57349"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573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57346" name="Object 6"/>
          <p:cNvGraphicFramePr>
            <a:graphicFrameLocks noChangeAspect="1"/>
          </p:cNvGraphicFramePr>
          <p:nvPr/>
        </p:nvGraphicFramePr>
        <p:xfrm>
          <a:off x="8594725" y="6388100"/>
          <a:ext cx="419100" cy="312738"/>
        </p:xfrm>
        <a:graphic>
          <a:graphicData uri="http://schemas.openxmlformats.org/presentationml/2006/ole">
            <p:oleObj spid="_x0000_s57346" name="Drawing" r:id="rId3" imgW="419040" imgH="312480" progId="Presentations.Drawing.18">
              <p:embed/>
            </p:oleObj>
          </a:graphicData>
        </a:graphic>
      </p:graphicFrame>
      <p:graphicFrame>
        <p:nvGraphicFramePr>
          <p:cNvPr id="57347" name="Object 4"/>
          <p:cNvGraphicFramePr>
            <a:graphicFrameLocks noChangeAspect="1"/>
          </p:cNvGraphicFramePr>
          <p:nvPr/>
        </p:nvGraphicFramePr>
        <p:xfrm>
          <a:off x="322264" y="1758950"/>
          <a:ext cx="8187555" cy="4123659"/>
        </p:xfrm>
        <a:graphic>
          <a:graphicData uri="http://schemas.openxmlformats.org/presentationml/2006/ole">
            <p:oleObj spid="_x0000_s57347" name="Drawing" r:id="rId4" imgW="9326880" imgH="46940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5125"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51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5122" name="Object 6"/>
          <p:cNvGraphicFramePr>
            <a:graphicFrameLocks noChangeAspect="1"/>
          </p:cNvGraphicFramePr>
          <p:nvPr/>
        </p:nvGraphicFramePr>
        <p:xfrm>
          <a:off x="8594725" y="6388100"/>
          <a:ext cx="419100" cy="312738"/>
        </p:xfrm>
        <a:graphic>
          <a:graphicData uri="http://schemas.openxmlformats.org/presentationml/2006/ole">
            <p:oleObj spid="_x0000_s5122" name="Drawing" r:id="rId3" imgW="419040" imgH="312480" progId="Presentations.Drawing.18">
              <p:embed/>
            </p:oleObj>
          </a:graphicData>
        </a:graphic>
      </p:graphicFrame>
      <p:graphicFrame>
        <p:nvGraphicFramePr>
          <p:cNvPr id="5123" name="Object 5"/>
          <p:cNvGraphicFramePr>
            <a:graphicFrameLocks noChangeAspect="1"/>
          </p:cNvGraphicFramePr>
          <p:nvPr/>
        </p:nvGraphicFramePr>
        <p:xfrm>
          <a:off x="322263" y="1758950"/>
          <a:ext cx="8464550" cy="4167188"/>
        </p:xfrm>
        <a:graphic>
          <a:graphicData uri="http://schemas.openxmlformats.org/presentationml/2006/ole">
            <p:oleObj spid="_x0000_s5123" name="Drawing" r:id="rId4" imgW="9281160" imgH="4564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6149"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61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6146" name="Object 6"/>
          <p:cNvGraphicFramePr>
            <a:graphicFrameLocks noChangeAspect="1"/>
          </p:cNvGraphicFramePr>
          <p:nvPr/>
        </p:nvGraphicFramePr>
        <p:xfrm>
          <a:off x="8594725" y="6388100"/>
          <a:ext cx="419100" cy="312738"/>
        </p:xfrm>
        <a:graphic>
          <a:graphicData uri="http://schemas.openxmlformats.org/presentationml/2006/ole">
            <p:oleObj spid="_x0000_s6146" name="Drawing" r:id="rId3" imgW="419040" imgH="312480" progId="Presentations.Drawing.18">
              <p:embed/>
            </p:oleObj>
          </a:graphicData>
        </a:graphic>
      </p:graphicFrame>
      <p:graphicFrame>
        <p:nvGraphicFramePr>
          <p:cNvPr id="6147" name="Object 4"/>
          <p:cNvGraphicFramePr>
            <a:graphicFrameLocks noChangeAspect="1"/>
          </p:cNvGraphicFramePr>
          <p:nvPr/>
        </p:nvGraphicFramePr>
        <p:xfrm>
          <a:off x="322263" y="1758950"/>
          <a:ext cx="8450262" cy="3582988"/>
        </p:xfrm>
        <a:graphic>
          <a:graphicData uri="http://schemas.openxmlformats.org/presentationml/2006/ole">
            <p:oleObj spid="_x0000_s6147" name="Drawing" r:id="rId4" imgW="9281160" imgH="39319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7173"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71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7170" name="Object 6"/>
          <p:cNvGraphicFramePr>
            <a:graphicFrameLocks noChangeAspect="1"/>
          </p:cNvGraphicFramePr>
          <p:nvPr/>
        </p:nvGraphicFramePr>
        <p:xfrm>
          <a:off x="8594725" y="6388100"/>
          <a:ext cx="419100" cy="312738"/>
        </p:xfrm>
        <a:graphic>
          <a:graphicData uri="http://schemas.openxmlformats.org/presentationml/2006/ole">
            <p:oleObj spid="_x0000_s7170" name="Drawing" r:id="rId3" imgW="419040" imgH="312480" progId="Presentations.Drawing.18">
              <p:embed/>
            </p:oleObj>
          </a:graphicData>
        </a:graphic>
      </p:graphicFrame>
      <p:graphicFrame>
        <p:nvGraphicFramePr>
          <p:cNvPr id="7171" name="Object 4"/>
          <p:cNvGraphicFramePr>
            <a:graphicFrameLocks noChangeAspect="1"/>
          </p:cNvGraphicFramePr>
          <p:nvPr/>
        </p:nvGraphicFramePr>
        <p:xfrm>
          <a:off x="322263" y="1758950"/>
          <a:ext cx="8455025" cy="4160838"/>
        </p:xfrm>
        <a:graphic>
          <a:graphicData uri="http://schemas.openxmlformats.org/presentationml/2006/ole">
            <p:oleObj spid="_x0000_s7171" name="Drawing" r:id="rId4" imgW="9281160" imgH="4564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ctrTitle"/>
          </p:nvPr>
        </p:nvSpPr>
        <p:spPr>
          <a:xfrm>
            <a:off x="0" y="152400"/>
            <a:ext cx="9144000" cy="685800"/>
          </a:xfrm>
        </p:spPr>
        <p:txBody>
          <a:bodyPr/>
          <a:lstStyle/>
          <a:p>
            <a:pPr eaLnBrk="1" hangingPunct="1"/>
            <a:r>
              <a:rPr lang="en-US" sz="3000" b="1" smtClean="0">
                <a:solidFill>
                  <a:srgbClr val="003399"/>
                </a:solidFill>
                <a:latin typeface="Tahoma" pitchFamily="34" charset="0"/>
              </a:rPr>
              <a:t>ONLINE MARKETING / 10</a:t>
            </a:r>
          </a:p>
        </p:txBody>
      </p:sp>
      <p:sp>
        <p:nvSpPr>
          <p:cNvPr id="8197" name="Rectangle 3"/>
          <p:cNvSpPr>
            <a:spLocks noGrp="1" noChangeArrowheads="1"/>
          </p:cNvSpPr>
          <p:nvPr>
            <p:ph type="subTitle" idx="1"/>
          </p:nvPr>
        </p:nvSpPr>
        <p:spPr>
          <a:xfrm>
            <a:off x="0" y="1066800"/>
            <a:ext cx="9144000" cy="609600"/>
          </a:xfrm>
        </p:spPr>
        <p:txBody>
          <a:bodyPr/>
          <a:lstStyle/>
          <a:p>
            <a:pPr eaLnBrk="1" hangingPunct="1"/>
            <a:r>
              <a:rPr lang="en-US" sz="2800" b="1" smtClean="0">
                <a:solidFill>
                  <a:srgbClr val="003399"/>
                </a:solidFill>
                <a:latin typeface="Tahoma" pitchFamily="34" charset="0"/>
              </a:rPr>
              <a:t>Search engine marketing: SEO, SEA en SEP</a:t>
            </a:r>
          </a:p>
        </p:txBody>
      </p:sp>
      <p:sp>
        <p:nvSpPr>
          <p:cNvPr id="81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8194" name="Object 6"/>
          <p:cNvGraphicFramePr>
            <a:graphicFrameLocks noChangeAspect="1"/>
          </p:cNvGraphicFramePr>
          <p:nvPr/>
        </p:nvGraphicFramePr>
        <p:xfrm>
          <a:off x="8594725" y="6388100"/>
          <a:ext cx="419100" cy="312738"/>
        </p:xfrm>
        <a:graphic>
          <a:graphicData uri="http://schemas.openxmlformats.org/presentationml/2006/ole">
            <p:oleObj spid="_x0000_s8194" name="Drawing" r:id="rId3" imgW="419040" imgH="312480" progId="Presentations.Drawing.18">
              <p:embed/>
            </p:oleObj>
          </a:graphicData>
        </a:graphic>
      </p:graphicFrame>
      <p:graphicFrame>
        <p:nvGraphicFramePr>
          <p:cNvPr id="8199" name="Object 7"/>
          <p:cNvGraphicFramePr>
            <a:graphicFrameLocks noChangeAspect="1"/>
          </p:cNvGraphicFramePr>
          <p:nvPr/>
        </p:nvGraphicFramePr>
        <p:xfrm>
          <a:off x="322262" y="1758949"/>
          <a:ext cx="8454584" cy="4161403"/>
        </p:xfrm>
        <a:graphic>
          <a:graphicData uri="http://schemas.openxmlformats.org/presentationml/2006/ole">
            <p:oleObj spid="_x0000_s8199" name="Drawing" r:id="rId4" imgW="9281160" imgH="4564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3729</TotalTime>
  <Words>720</Words>
  <Application>Microsoft Office PowerPoint</Application>
  <PresentationFormat>On-screen Show (4:3)</PresentationFormat>
  <Paragraphs>112</Paragraphs>
  <Slides>58</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64" baseType="lpstr">
      <vt:lpstr>Arial</vt:lpstr>
      <vt:lpstr>Calibri</vt:lpstr>
      <vt:lpstr>Tahoma</vt:lpstr>
      <vt:lpstr>Dunes</vt:lpstr>
      <vt:lpstr>Presentations X8 Drawing</vt:lpstr>
      <vt:lpstr>Drawing</vt:lpstr>
      <vt:lpstr>ONLINE MARKETING / 10</vt:lpstr>
      <vt:lpstr>Slide 2</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Slide 22</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lpstr>ONLINE MARKETING / 10</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3R_Online_marketing_10</dc:title>
  <dc:subject>Search engine marketing:SEO, SEA en SEP</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1332</cp:revision>
  <dcterms:created xsi:type="dcterms:W3CDTF">2015-09-06T15:15:23Z</dcterms:created>
  <dcterms:modified xsi:type="dcterms:W3CDTF">2020-12-07T14:35:38Z</dcterms:modified>
  <cp:category>Gebaseerd op Handboek online marketing van P. Petersen MA MSc;Valueframing van F. de Ruiter;diverse materialen van R. Reinhardt.</cp:category>
</cp:coreProperties>
</file>