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8"/>
  </p:notesMasterIdLst>
  <p:sldIdLst>
    <p:sldId id="256" r:id="rId2"/>
    <p:sldId id="380" r:id="rId3"/>
    <p:sldId id="381" r:id="rId4"/>
    <p:sldId id="611" r:id="rId5"/>
    <p:sldId id="612" r:id="rId6"/>
    <p:sldId id="613" r:id="rId7"/>
    <p:sldId id="614" r:id="rId8"/>
    <p:sldId id="615" r:id="rId9"/>
    <p:sldId id="616" r:id="rId10"/>
    <p:sldId id="617" r:id="rId11"/>
    <p:sldId id="618" r:id="rId12"/>
    <p:sldId id="619" r:id="rId13"/>
    <p:sldId id="620" r:id="rId14"/>
    <p:sldId id="621" r:id="rId15"/>
    <p:sldId id="622" r:id="rId16"/>
    <p:sldId id="623" r:id="rId17"/>
    <p:sldId id="624" r:id="rId18"/>
    <p:sldId id="626" r:id="rId19"/>
    <p:sldId id="625" r:id="rId20"/>
    <p:sldId id="627" r:id="rId21"/>
    <p:sldId id="628" r:id="rId22"/>
    <p:sldId id="629" r:id="rId23"/>
    <p:sldId id="630" r:id="rId24"/>
    <p:sldId id="631" r:id="rId25"/>
    <p:sldId id="632" r:id="rId26"/>
    <p:sldId id="633" r:id="rId27"/>
    <p:sldId id="634" r:id="rId28"/>
    <p:sldId id="635" r:id="rId29"/>
    <p:sldId id="636" r:id="rId30"/>
    <p:sldId id="637" r:id="rId31"/>
    <p:sldId id="638" r:id="rId32"/>
    <p:sldId id="640" r:id="rId33"/>
    <p:sldId id="639" r:id="rId34"/>
    <p:sldId id="641" r:id="rId35"/>
    <p:sldId id="642" r:id="rId36"/>
    <p:sldId id="64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CHa9skQCh/uYc9r5NghQkw" hashData="dKbEbySLKnOxaqE2MopFhTkn9VE"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9" autoAdjust="0"/>
    <p:restoredTop sz="90772" autoAdjust="0"/>
  </p:normalViewPr>
  <p:slideViewPr>
    <p:cSldViewPr snapToGrid="0" showGuides="1">
      <p:cViewPr>
        <p:scale>
          <a:sx n="47" d="100"/>
          <a:sy n="47" d="100"/>
        </p:scale>
        <p:origin x="-1253"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5.wmf"/><Relationship Id="rId1" Type="http://schemas.openxmlformats.org/officeDocument/2006/relationships/image" Target="../media/image4.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A5F1CDA-36B9-4DDA-AD8A-4BE59F8E18A6}" type="datetimeFigureOut">
              <a:rPr lang="en-US"/>
              <a:pPr>
                <a:defRPr/>
              </a:pPr>
              <a:t>11/23/2020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DA0BE14-D0E6-47E3-8962-C7B2FC0FFF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CA543-4C77-4CBB-A952-DAF5BB334ADD}"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AD162-0BF3-4019-B655-F9A72A212F3C}"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BB7A-9BE8-49F7-B972-5A0289A47C11}"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44DCA4-9984-419A-8C80-339F52386E69}"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D604CB-17AC-46FD-B382-F839E1D4AE28}"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2B13EB-EE4D-4D2D-A4C8-3C8108728565}"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03291D-3116-4EA4-92B8-A85EA22A627C}"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90C20B-5C4B-4ECB-AC1E-99AD7C10612C}"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4EB2C8-1E51-4BE2-AD65-4E3B9A4F40D1}"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C70A8D-5735-4FC6-BBDF-2E2E7AD2B268}"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B097B-7A2D-4E96-AED5-2D3F1CC18312}"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1000" r="-21000"/>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4449092-BEBB-45C5-A02F-7B488BB0C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19.bin"/><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7.jpeg"/><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9.jpeg"/><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6.jpeg"/><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oleObject" Target="../embeddings/oleObject46.bin"/><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oleObject" Target="../embeddings/oleObject48.bin"/><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image" Target="../media/image48.jpeg"/><Relationship Id="rId4" Type="http://schemas.openxmlformats.org/officeDocument/2006/relationships/oleObject" Target="../embeddings/oleObject6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jpeg"/><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607425" cy="4538663"/>
        </p:xfrm>
        <a:graphic>
          <a:graphicData uri="http://schemas.openxmlformats.org/presentationml/2006/ole">
            <p:oleObj spid="_x0000_s1026" name="Drawing" r:id="rId3" imgW="880128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4274" name="Drawing" r:id="rId3" imgW="419040" imgH="312480" progId="Presentations.Drawing.18">
              <p:embed/>
            </p:oleObj>
          </a:graphicData>
        </a:graphic>
      </p:graphicFrame>
      <p:graphicFrame>
        <p:nvGraphicFramePr>
          <p:cNvPr id="54276" name="Object 4"/>
          <p:cNvGraphicFramePr>
            <a:graphicFrameLocks noChangeAspect="1"/>
          </p:cNvGraphicFramePr>
          <p:nvPr/>
        </p:nvGraphicFramePr>
        <p:xfrm>
          <a:off x="322262" y="1758950"/>
          <a:ext cx="8550399" cy="3956050"/>
        </p:xfrm>
        <a:graphic>
          <a:graphicData uri="http://schemas.openxmlformats.org/presentationml/2006/ole">
            <p:oleObj spid="_x0000_s54276" name="Drawing" r:id="rId4" imgW="928116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5298" name="Drawing" r:id="rId3" imgW="419040" imgH="312480" progId="Presentations.Drawing.18">
              <p:embed/>
            </p:oleObj>
          </a:graphicData>
        </a:graphic>
      </p:graphicFrame>
      <p:pic>
        <p:nvPicPr>
          <p:cNvPr id="7" name="Picture 6" descr="classified_ads.jpg"/>
          <p:cNvPicPr>
            <a:picLocks noChangeAspect="1"/>
          </p:cNvPicPr>
          <p:nvPr/>
        </p:nvPicPr>
        <p:blipFill>
          <a:blip r:embed="rId4" cstate="print"/>
          <a:stretch>
            <a:fillRect/>
          </a:stretch>
        </p:blipFill>
        <p:spPr>
          <a:xfrm>
            <a:off x="538841" y="1758950"/>
            <a:ext cx="8098973" cy="4361760"/>
          </a:xfrm>
          <a:prstGeom prst="rect">
            <a:avLst/>
          </a:prstGeom>
        </p:spPr>
      </p:pic>
      <p:graphicFrame>
        <p:nvGraphicFramePr>
          <p:cNvPr id="55300" name="Object 4"/>
          <p:cNvGraphicFramePr>
            <a:graphicFrameLocks noChangeAspect="1"/>
          </p:cNvGraphicFramePr>
          <p:nvPr/>
        </p:nvGraphicFramePr>
        <p:xfrm>
          <a:off x="6525986" y="6132059"/>
          <a:ext cx="2133600" cy="274637"/>
        </p:xfrm>
        <a:graphic>
          <a:graphicData uri="http://schemas.openxmlformats.org/presentationml/2006/ole">
            <p:oleObj spid="_x0000_s55300" name="Drawing" r:id="rId5" imgW="2133720" imgH="27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6322" name="Drawing" r:id="rId3" imgW="419040" imgH="312480" progId="Presentations.Drawing.18">
              <p:embed/>
            </p:oleObj>
          </a:graphicData>
        </a:graphic>
      </p:graphicFrame>
      <p:graphicFrame>
        <p:nvGraphicFramePr>
          <p:cNvPr id="56325" name="Object 5"/>
          <p:cNvGraphicFramePr>
            <a:graphicFrameLocks noChangeAspect="1"/>
          </p:cNvGraphicFramePr>
          <p:nvPr/>
        </p:nvGraphicFramePr>
        <p:xfrm>
          <a:off x="322262" y="1758949"/>
          <a:ext cx="8560481" cy="3960715"/>
        </p:xfrm>
        <a:graphic>
          <a:graphicData uri="http://schemas.openxmlformats.org/presentationml/2006/ole">
            <p:oleObj spid="_x0000_s56325" name="Drawing" r:id="rId4" imgW="928116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7346" name="Drawing" r:id="rId3" imgW="419040" imgH="312480" progId="Presentations.Drawing.18">
              <p:embed/>
            </p:oleObj>
          </a:graphicData>
        </a:graphic>
      </p:graphicFrame>
      <p:graphicFrame>
        <p:nvGraphicFramePr>
          <p:cNvPr id="57349" name="Object 5"/>
          <p:cNvGraphicFramePr>
            <a:graphicFrameLocks noChangeAspect="1"/>
          </p:cNvGraphicFramePr>
          <p:nvPr/>
        </p:nvGraphicFramePr>
        <p:xfrm>
          <a:off x="322263" y="1758950"/>
          <a:ext cx="8512175" cy="371475"/>
        </p:xfrm>
        <a:graphic>
          <a:graphicData uri="http://schemas.openxmlformats.org/presentationml/2006/ole">
            <p:oleObj spid="_x0000_s57349" name="Drawing" r:id="rId4" imgW="9243000" imgH="396360" progId="Presentations.Drawing.18">
              <p:embed/>
            </p:oleObj>
          </a:graphicData>
        </a:graphic>
      </p:graphicFrame>
      <p:pic>
        <p:nvPicPr>
          <p:cNvPr id="9" name="Picture 8" descr="ad_omzet_2010_2019_global.jpg"/>
          <p:cNvPicPr>
            <a:picLocks noChangeAspect="1"/>
          </p:cNvPicPr>
          <p:nvPr/>
        </p:nvPicPr>
        <p:blipFill>
          <a:blip r:embed="rId5" cstate="print"/>
          <a:stretch>
            <a:fillRect/>
          </a:stretch>
        </p:blipFill>
        <p:spPr>
          <a:xfrm>
            <a:off x="1567541" y="2124114"/>
            <a:ext cx="6074229" cy="4524389"/>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8370" name="Drawing" r:id="rId3" imgW="419040" imgH="312480" progId="Presentations.Drawing.18">
              <p:embed/>
            </p:oleObj>
          </a:graphicData>
        </a:graphic>
      </p:graphicFrame>
      <p:graphicFrame>
        <p:nvGraphicFramePr>
          <p:cNvPr id="58372" name="Object 4"/>
          <p:cNvGraphicFramePr>
            <a:graphicFrameLocks noChangeAspect="1"/>
          </p:cNvGraphicFramePr>
          <p:nvPr/>
        </p:nvGraphicFramePr>
        <p:xfrm>
          <a:off x="322263" y="1758949"/>
          <a:ext cx="8576808" cy="3067669"/>
        </p:xfrm>
        <a:graphic>
          <a:graphicData uri="http://schemas.openxmlformats.org/presentationml/2006/ole">
            <p:oleObj spid="_x0000_s58372" name="Drawing" r:id="rId4" imgW="9281160" imgH="3314880" progId="Presentations.Drawing.18">
              <p:embed/>
            </p:oleObj>
          </a:graphicData>
        </a:graphic>
      </p:graphicFrame>
      <p:pic>
        <p:nvPicPr>
          <p:cNvPr id="10" name="Picture 9" descr="dooh_touch_screen.jpg"/>
          <p:cNvPicPr>
            <a:picLocks noChangeAspect="1"/>
          </p:cNvPicPr>
          <p:nvPr/>
        </p:nvPicPr>
        <p:blipFill>
          <a:blip r:embed="rId5"/>
          <a:stretch>
            <a:fillRect/>
          </a:stretch>
        </p:blipFill>
        <p:spPr>
          <a:xfrm>
            <a:off x="5127171" y="3445329"/>
            <a:ext cx="3690256" cy="2767692"/>
          </a:xfrm>
          <a:prstGeom prst="rect">
            <a:avLst/>
          </a:prstGeo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9394" name="Drawing" r:id="rId3" imgW="419040" imgH="312480" progId="Presentations.Drawing.18">
              <p:embed/>
            </p:oleObj>
          </a:graphicData>
        </a:graphic>
      </p:graphicFrame>
      <p:graphicFrame>
        <p:nvGraphicFramePr>
          <p:cNvPr id="59396" name="Object 4"/>
          <p:cNvGraphicFramePr>
            <a:graphicFrameLocks noChangeAspect="1"/>
          </p:cNvGraphicFramePr>
          <p:nvPr/>
        </p:nvGraphicFramePr>
        <p:xfrm>
          <a:off x="322262" y="1758950"/>
          <a:ext cx="8550399" cy="3956050"/>
        </p:xfrm>
        <a:graphic>
          <a:graphicData uri="http://schemas.openxmlformats.org/presentationml/2006/ole">
            <p:oleObj spid="_x0000_s59396" name="Drawing" r:id="rId4" imgW="928116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0418" name="Drawing" r:id="rId3" imgW="419040" imgH="312480" progId="Presentations.Drawing.18">
              <p:embed/>
            </p:oleObj>
          </a:graphicData>
        </a:graphic>
      </p:graphicFrame>
      <p:graphicFrame>
        <p:nvGraphicFramePr>
          <p:cNvPr id="60420" name="Object 4"/>
          <p:cNvGraphicFramePr>
            <a:graphicFrameLocks noChangeAspect="1"/>
          </p:cNvGraphicFramePr>
          <p:nvPr/>
        </p:nvGraphicFramePr>
        <p:xfrm>
          <a:off x="322262" y="1758949"/>
          <a:ext cx="8576809" cy="4566324"/>
        </p:xfrm>
        <a:graphic>
          <a:graphicData uri="http://schemas.openxmlformats.org/presentationml/2006/ole">
            <p:oleObj spid="_x0000_s60420" name="Drawing" r:id="rId4" imgW="928116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1442" name="Drawing" r:id="rId3" imgW="419040" imgH="312480" progId="Presentations.Drawing.18">
              <p:embed/>
            </p:oleObj>
          </a:graphicData>
        </a:graphic>
      </p:graphicFrame>
      <p:graphicFrame>
        <p:nvGraphicFramePr>
          <p:cNvPr id="61444" name="Object 4"/>
          <p:cNvGraphicFramePr>
            <a:graphicFrameLocks noChangeAspect="1"/>
          </p:cNvGraphicFramePr>
          <p:nvPr/>
        </p:nvGraphicFramePr>
        <p:xfrm>
          <a:off x="322262" y="1758950"/>
          <a:ext cx="8576809" cy="3968270"/>
        </p:xfrm>
        <a:graphic>
          <a:graphicData uri="http://schemas.openxmlformats.org/presentationml/2006/ole">
            <p:oleObj spid="_x0000_s61444" name="Drawing" r:id="rId4" imgW="9281160" imgH="4290120" progId="Presentations.Drawing.18">
              <p:embed/>
            </p:oleObj>
          </a:graphicData>
        </a:graphic>
      </p:graphicFrame>
      <p:graphicFrame>
        <p:nvGraphicFramePr>
          <p:cNvPr id="61445" name="Object 5"/>
          <p:cNvGraphicFramePr>
            <a:graphicFrameLocks noChangeAspect="1"/>
          </p:cNvGraphicFramePr>
          <p:nvPr/>
        </p:nvGraphicFramePr>
        <p:xfrm>
          <a:off x="1056142" y="6311674"/>
          <a:ext cx="5921375" cy="274637"/>
        </p:xfrm>
        <a:graphic>
          <a:graphicData uri="http://schemas.openxmlformats.org/presentationml/2006/ole">
            <p:oleObj spid="_x0000_s61445" name="Drawing" r:id="rId5" imgW="5920920" imgH="27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_online_marketing_13_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2466" name="Drawing" r:id="rId3" imgW="419040" imgH="312480" progId="Presentations.Drawing.18">
              <p:embed/>
            </p:oleObj>
          </a:graphicData>
        </a:graphic>
      </p:graphicFrame>
      <p:graphicFrame>
        <p:nvGraphicFramePr>
          <p:cNvPr id="62469" name="Object 5"/>
          <p:cNvGraphicFramePr>
            <a:graphicFrameLocks noChangeAspect="1"/>
          </p:cNvGraphicFramePr>
          <p:nvPr/>
        </p:nvGraphicFramePr>
        <p:xfrm>
          <a:off x="322262" y="1758949"/>
          <a:ext cx="8560481" cy="372195"/>
        </p:xfrm>
        <a:graphic>
          <a:graphicData uri="http://schemas.openxmlformats.org/presentationml/2006/ole">
            <p:oleObj spid="_x0000_s62469" name="Drawing" r:id="rId4" imgW="9281160" imgH="396360" progId="Presentations.Drawing.18">
              <p:embed/>
            </p:oleObj>
          </a:graphicData>
        </a:graphic>
      </p:graphicFrame>
      <p:pic>
        <p:nvPicPr>
          <p:cNvPr id="9" name="Picture 8" descr="online_advertising_onderdelen.jpg"/>
          <p:cNvPicPr>
            <a:picLocks noChangeAspect="1"/>
          </p:cNvPicPr>
          <p:nvPr/>
        </p:nvPicPr>
        <p:blipFill>
          <a:blip r:embed="rId5" cstate="print"/>
          <a:stretch>
            <a:fillRect/>
          </a:stretch>
        </p:blipFill>
        <p:spPr>
          <a:xfrm>
            <a:off x="2189171" y="2116356"/>
            <a:ext cx="4783129" cy="4515167"/>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_online_marketing_13_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3490" name="Drawing" r:id="rId3" imgW="419040" imgH="312480" progId="Presentations.Drawing.18">
              <p:embed/>
            </p:oleObj>
          </a:graphicData>
        </a:graphic>
      </p:graphicFrame>
      <p:graphicFrame>
        <p:nvGraphicFramePr>
          <p:cNvPr id="63493" name="Object 5"/>
          <p:cNvGraphicFramePr>
            <a:graphicFrameLocks noChangeAspect="1"/>
          </p:cNvGraphicFramePr>
          <p:nvPr/>
        </p:nvGraphicFramePr>
        <p:xfrm>
          <a:off x="322263" y="1758949"/>
          <a:ext cx="8567728" cy="4266293"/>
        </p:xfrm>
        <a:graphic>
          <a:graphicData uri="http://schemas.openxmlformats.org/presentationml/2006/ole">
            <p:oleObj spid="_x0000_s63493" name="Drawing" r:id="rId4" imgW="928116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4514" name="Drawing" r:id="rId3" imgW="419040" imgH="312480" progId="Presentations.Drawing.18">
              <p:embed/>
            </p:oleObj>
          </a:graphicData>
        </a:graphic>
      </p:graphicFrame>
      <p:graphicFrame>
        <p:nvGraphicFramePr>
          <p:cNvPr id="64516" name="Object 4"/>
          <p:cNvGraphicFramePr>
            <a:graphicFrameLocks noChangeAspect="1"/>
          </p:cNvGraphicFramePr>
          <p:nvPr/>
        </p:nvGraphicFramePr>
        <p:xfrm>
          <a:off x="322263" y="1758950"/>
          <a:ext cx="8559800" cy="371475"/>
        </p:xfrm>
        <a:graphic>
          <a:graphicData uri="http://schemas.openxmlformats.org/presentationml/2006/ole">
            <p:oleObj spid="_x0000_s64516" name="Drawing" r:id="rId4" imgW="9281160" imgH="396360" progId="Presentations.Drawing.18">
              <p:embed/>
            </p:oleObj>
          </a:graphicData>
        </a:graphic>
      </p:graphicFrame>
      <p:pic>
        <p:nvPicPr>
          <p:cNvPr id="9" name="Picture 8" descr="layer_ad.jpg"/>
          <p:cNvPicPr>
            <a:picLocks noChangeAspect="1"/>
          </p:cNvPicPr>
          <p:nvPr/>
        </p:nvPicPr>
        <p:blipFill>
          <a:blip r:embed="rId5" cstate="print"/>
          <a:stretch>
            <a:fillRect/>
          </a:stretch>
        </p:blipFill>
        <p:spPr>
          <a:xfrm>
            <a:off x="555171" y="2204357"/>
            <a:ext cx="4540438" cy="3171213"/>
          </a:xfrm>
          <a:prstGeom prst="rect">
            <a:avLst/>
          </a:prstGeom>
        </p:spPr>
      </p:pic>
      <p:pic>
        <p:nvPicPr>
          <p:cNvPr id="8" name="Picture 7" descr="startpagina_paid_links.jpg"/>
          <p:cNvPicPr>
            <a:picLocks noChangeAspect="1"/>
          </p:cNvPicPr>
          <p:nvPr/>
        </p:nvPicPr>
        <p:blipFill>
          <a:blip r:embed="rId6" cstate="print"/>
          <a:stretch>
            <a:fillRect/>
          </a:stretch>
        </p:blipFill>
        <p:spPr>
          <a:xfrm>
            <a:off x="4149284" y="3391003"/>
            <a:ext cx="4749786" cy="2911825"/>
          </a:xfrm>
          <a:prstGeom prst="rect">
            <a:avLst/>
          </a:prstGeom>
        </p:spPr>
      </p:pic>
      <p:graphicFrame>
        <p:nvGraphicFramePr>
          <p:cNvPr id="64517" name="Object 5"/>
          <p:cNvGraphicFramePr>
            <a:graphicFrameLocks noChangeAspect="1"/>
          </p:cNvGraphicFramePr>
          <p:nvPr/>
        </p:nvGraphicFramePr>
        <p:xfrm>
          <a:off x="4148138" y="6311674"/>
          <a:ext cx="1531937" cy="274637"/>
        </p:xfrm>
        <a:graphic>
          <a:graphicData uri="http://schemas.openxmlformats.org/presentationml/2006/ole">
            <p:oleObj spid="_x0000_s64517" name="Drawing" r:id="rId7" imgW="1531800" imgH="274320" progId="Presentations.Drawing.18">
              <p:embed/>
            </p:oleObj>
          </a:graphicData>
        </a:graphic>
      </p:graphicFrame>
      <p:graphicFrame>
        <p:nvGraphicFramePr>
          <p:cNvPr id="64518" name="Object 6"/>
          <p:cNvGraphicFramePr>
            <a:graphicFrameLocks noChangeAspect="1"/>
          </p:cNvGraphicFramePr>
          <p:nvPr/>
        </p:nvGraphicFramePr>
        <p:xfrm>
          <a:off x="530452" y="5380945"/>
          <a:ext cx="898525" cy="274637"/>
        </p:xfrm>
        <a:graphic>
          <a:graphicData uri="http://schemas.openxmlformats.org/presentationml/2006/ole">
            <p:oleObj spid="_x0000_s64518" name="Drawing" r:id="rId8" imgW="899280" imgH="27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5538" name="Drawing" r:id="rId3" imgW="419040" imgH="312480" progId="Presentations.Drawing.18">
              <p:embed/>
            </p:oleObj>
          </a:graphicData>
        </a:graphic>
      </p:graphicFrame>
      <p:graphicFrame>
        <p:nvGraphicFramePr>
          <p:cNvPr id="65542" name="Object 6"/>
          <p:cNvGraphicFramePr>
            <a:graphicFrameLocks noChangeAspect="1"/>
          </p:cNvGraphicFramePr>
          <p:nvPr/>
        </p:nvGraphicFramePr>
        <p:xfrm>
          <a:off x="322262" y="1758950"/>
          <a:ext cx="8590129" cy="3678464"/>
        </p:xfrm>
        <a:graphic>
          <a:graphicData uri="http://schemas.openxmlformats.org/presentationml/2006/ole">
            <p:oleObj spid="_x0000_s65542" name="Drawing" r:id="rId4" imgW="9281160" imgH="3970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6562" name="Drawing" r:id="rId3" imgW="419040" imgH="312480" progId="Presentations.Drawing.18">
              <p:embed/>
            </p:oleObj>
          </a:graphicData>
        </a:graphic>
      </p:graphicFrame>
      <p:graphicFrame>
        <p:nvGraphicFramePr>
          <p:cNvPr id="66564" name="Object 4"/>
          <p:cNvGraphicFramePr>
            <a:graphicFrameLocks noChangeAspect="1"/>
          </p:cNvGraphicFramePr>
          <p:nvPr/>
        </p:nvGraphicFramePr>
        <p:xfrm>
          <a:off x="322262" y="1758949"/>
          <a:ext cx="8585691" cy="3972379"/>
        </p:xfrm>
        <a:graphic>
          <a:graphicData uri="http://schemas.openxmlformats.org/presentationml/2006/ole">
            <p:oleObj spid="_x0000_s66564" name="Drawing" r:id="rId4" imgW="928116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7586" name="Drawing" r:id="rId3" imgW="419040" imgH="312480" progId="Presentations.Drawing.18">
              <p:embed/>
            </p:oleObj>
          </a:graphicData>
        </a:graphic>
      </p:graphicFrame>
      <p:pic>
        <p:nvPicPr>
          <p:cNvPr id="7" name="Picture 6" descr="banner_sizes.jpg"/>
          <p:cNvPicPr>
            <a:picLocks noChangeAspect="1"/>
          </p:cNvPicPr>
          <p:nvPr/>
        </p:nvPicPr>
        <p:blipFill>
          <a:blip r:embed="rId4" cstate="print"/>
          <a:stretch>
            <a:fillRect/>
          </a:stretch>
        </p:blipFill>
        <p:spPr>
          <a:xfrm>
            <a:off x="2363561" y="1758950"/>
            <a:ext cx="4184009" cy="4903107"/>
          </a:xfrm>
          <a:prstGeom prst="rect">
            <a:avLst/>
          </a:prstGeom>
        </p:spPr>
      </p:pic>
      <p:graphicFrame>
        <p:nvGraphicFramePr>
          <p:cNvPr id="67588" name="Object 4"/>
          <p:cNvGraphicFramePr>
            <a:graphicFrameLocks noChangeAspect="1"/>
          </p:cNvGraphicFramePr>
          <p:nvPr/>
        </p:nvGraphicFramePr>
        <p:xfrm>
          <a:off x="6651172" y="5141006"/>
          <a:ext cx="2209800" cy="854075"/>
        </p:xfrm>
        <a:graphic>
          <a:graphicData uri="http://schemas.openxmlformats.org/presentationml/2006/ole">
            <p:oleObj spid="_x0000_s67588" name="Drawing" r:id="rId5" imgW="2209680" imgH="853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8610" name="Drawing" r:id="rId3" imgW="419040" imgH="312480" progId="Presentations.Drawing.18">
              <p:embed/>
            </p:oleObj>
          </a:graphicData>
        </a:graphic>
      </p:graphicFrame>
      <p:pic>
        <p:nvPicPr>
          <p:cNvPr id="8" name="Picture 7" descr="tpp_leaderboard_skyscraper.jpg"/>
          <p:cNvPicPr>
            <a:picLocks noChangeAspect="1"/>
          </p:cNvPicPr>
          <p:nvPr/>
        </p:nvPicPr>
        <p:blipFill>
          <a:blip r:embed="rId4" cstate="print"/>
          <a:stretch>
            <a:fillRect/>
          </a:stretch>
        </p:blipFill>
        <p:spPr>
          <a:xfrm>
            <a:off x="587828" y="1758950"/>
            <a:ext cx="7973711" cy="4070350"/>
          </a:xfrm>
          <a:prstGeom prst="rect">
            <a:avLst/>
          </a:prstGeom>
        </p:spPr>
      </p:pic>
      <p:graphicFrame>
        <p:nvGraphicFramePr>
          <p:cNvPr id="68612" name="Object 4"/>
          <p:cNvGraphicFramePr>
            <a:graphicFrameLocks noChangeAspect="1"/>
          </p:cNvGraphicFramePr>
          <p:nvPr/>
        </p:nvGraphicFramePr>
        <p:xfrm>
          <a:off x="4784952" y="5837692"/>
          <a:ext cx="3817937" cy="473075"/>
        </p:xfrm>
        <a:graphic>
          <a:graphicData uri="http://schemas.openxmlformats.org/presentationml/2006/ole">
            <p:oleObj spid="_x0000_s68612" name="Drawing" r:id="rId5" imgW="3817800" imgH="472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9634" name="Drawing" r:id="rId3" imgW="419040" imgH="312480" progId="Presentations.Drawing.18">
              <p:embed/>
            </p:oleObj>
          </a:graphicData>
        </a:graphic>
      </p:graphicFrame>
      <p:graphicFrame>
        <p:nvGraphicFramePr>
          <p:cNvPr id="69636" name="Object 4"/>
          <p:cNvGraphicFramePr>
            <a:graphicFrameLocks noChangeAspect="1"/>
          </p:cNvGraphicFramePr>
          <p:nvPr/>
        </p:nvGraphicFramePr>
        <p:xfrm>
          <a:off x="322262" y="1758950"/>
          <a:ext cx="8511495" cy="4238292"/>
        </p:xfrm>
        <a:graphic>
          <a:graphicData uri="http://schemas.openxmlformats.org/presentationml/2006/ole">
            <p:oleObj spid="_x0000_s69636" name="Drawing" r:id="rId4" imgW="928116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0658" name="Drawing" r:id="rId3" imgW="419040" imgH="312480" progId="Presentations.Drawing.18">
              <p:embed/>
            </p:oleObj>
          </a:graphicData>
        </a:graphic>
      </p:graphicFrame>
      <p:graphicFrame>
        <p:nvGraphicFramePr>
          <p:cNvPr id="70660" name="Object 4"/>
          <p:cNvGraphicFramePr>
            <a:graphicFrameLocks noChangeAspect="1"/>
          </p:cNvGraphicFramePr>
          <p:nvPr/>
        </p:nvGraphicFramePr>
        <p:xfrm>
          <a:off x="322262" y="1758949"/>
          <a:ext cx="8511495" cy="4531551"/>
        </p:xfrm>
        <a:graphic>
          <a:graphicData uri="http://schemas.openxmlformats.org/presentationml/2006/ole">
            <p:oleObj spid="_x0000_s70660" name="Drawing" r:id="rId4" imgW="928116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1682" name="Drawing" r:id="rId3" imgW="419040" imgH="312480" progId="Presentations.Drawing.18">
              <p:embed/>
            </p:oleObj>
          </a:graphicData>
        </a:graphic>
      </p:graphicFrame>
      <p:graphicFrame>
        <p:nvGraphicFramePr>
          <p:cNvPr id="71684" name="Object 4"/>
          <p:cNvGraphicFramePr>
            <a:graphicFrameLocks noChangeAspect="1"/>
          </p:cNvGraphicFramePr>
          <p:nvPr/>
        </p:nvGraphicFramePr>
        <p:xfrm>
          <a:off x="322262" y="1758950"/>
          <a:ext cx="8495167" cy="3038468"/>
        </p:xfrm>
        <a:graphic>
          <a:graphicData uri="http://schemas.openxmlformats.org/presentationml/2006/ole">
            <p:oleObj spid="_x0000_s71684" name="Drawing" r:id="rId4" imgW="9281160" imgH="331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2706" name="Drawing" r:id="rId3" imgW="419040" imgH="312480" progId="Presentations.Drawing.18">
              <p:embed/>
            </p:oleObj>
          </a:graphicData>
        </a:graphic>
      </p:graphicFrame>
      <p:graphicFrame>
        <p:nvGraphicFramePr>
          <p:cNvPr id="72710" name="Object 6"/>
          <p:cNvGraphicFramePr>
            <a:graphicFrameLocks noChangeAspect="1"/>
          </p:cNvGraphicFramePr>
          <p:nvPr/>
        </p:nvGraphicFramePr>
        <p:xfrm>
          <a:off x="322263" y="1758950"/>
          <a:ext cx="8495165" cy="4230160"/>
        </p:xfrm>
        <a:graphic>
          <a:graphicData uri="http://schemas.openxmlformats.org/presentationml/2006/ole">
            <p:oleObj spid="_x0000_s72710" name="Drawing" r:id="rId4" imgW="928116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8">
              <p:embed/>
            </p:oleObj>
          </a:graphicData>
        </a:graphic>
      </p:graphicFrame>
      <p:graphicFrame>
        <p:nvGraphicFramePr>
          <p:cNvPr id="2056" name="Object 8"/>
          <p:cNvGraphicFramePr>
            <a:graphicFrameLocks noChangeAspect="1"/>
          </p:cNvGraphicFramePr>
          <p:nvPr/>
        </p:nvGraphicFramePr>
        <p:xfrm>
          <a:off x="322263" y="1758949"/>
          <a:ext cx="8536062" cy="3939721"/>
        </p:xfrm>
        <a:graphic>
          <a:graphicData uri="http://schemas.openxmlformats.org/presentationml/2006/ole">
            <p:oleObj spid="_x0000_s2056" name="Drawing" r:id="rId4" imgW="930420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3730" name="Drawing" r:id="rId3" imgW="419040" imgH="312480" progId="Presentations.Drawing.18">
              <p:embed/>
            </p:oleObj>
          </a:graphicData>
        </a:graphic>
      </p:graphicFrame>
      <p:graphicFrame>
        <p:nvGraphicFramePr>
          <p:cNvPr id="73732" name="Object 4"/>
          <p:cNvGraphicFramePr>
            <a:graphicFrameLocks noChangeAspect="1"/>
          </p:cNvGraphicFramePr>
          <p:nvPr/>
        </p:nvGraphicFramePr>
        <p:xfrm>
          <a:off x="322263" y="1758950"/>
          <a:ext cx="8495166" cy="4522858"/>
        </p:xfrm>
        <a:graphic>
          <a:graphicData uri="http://schemas.openxmlformats.org/presentationml/2006/ole">
            <p:oleObj spid="_x0000_s73732" name="Drawing" r:id="rId4" imgW="928116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4754" name="Drawing" r:id="rId3" imgW="419040" imgH="312480" progId="Presentations.Drawing.18">
              <p:embed/>
            </p:oleObj>
          </a:graphicData>
        </a:graphic>
      </p:graphicFrame>
      <p:graphicFrame>
        <p:nvGraphicFramePr>
          <p:cNvPr id="74756" name="Object 4"/>
          <p:cNvGraphicFramePr>
            <a:graphicFrameLocks noChangeAspect="1"/>
          </p:cNvGraphicFramePr>
          <p:nvPr/>
        </p:nvGraphicFramePr>
        <p:xfrm>
          <a:off x="322263" y="1758949"/>
          <a:ext cx="8495166" cy="4230161"/>
        </p:xfrm>
        <a:graphic>
          <a:graphicData uri="http://schemas.openxmlformats.org/presentationml/2006/ole">
            <p:oleObj spid="_x0000_s74756" name="Drawing" r:id="rId4" imgW="928116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_online_marketing_13_3.jpg"/>
          <p:cNvPicPr>
            <a:picLocks noChangeAspect="1"/>
          </p:cNvPicPr>
          <p:nvPr/>
        </p:nvPicPr>
        <p:blipFill>
          <a:blip r:embed="rId2" cstate="print"/>
          <a:stretch>
            <a:fillRect/>
          </a:stretch>
        </p:blipFill>
        <p:spPr>
          <a:xfrm>
            <a:off x="0" y="0"/>
            <a:ext cx="9143999" cy="6857999"/>
          </a:xfrm>
          <a:prstGeom prst="rect">
            <a:avLst/>
          </a:prstGeom>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5778" name="Drawing" r:id="rId3" imgW="419040" imgH="312480" progId="Presentations.Drawing.18">
              <p:embed/>
            </p:oleObj>
          </a:graphicData>
        </a:graphic>
      </p:graphicFrame>
      <p:graphicFrame>
        <p:nvGraphicFramePr>
          <p:cNvPr id="75781" name="Object 5"/>
          <p:cNvGraphicFramePr>
            <a:graphicFrameLocks noChangeAspect="1"/>
          </p:cNvGraphicFramePr>
          <p:nvPr/>
        </p:nvGraphicFramePr>
        <p:xfrm>
          <a:off x="322263" y="1758948"/>
          <a:ext cx="8576808" cy="4566323"/>
        </p:xfrm>
        <a:graphic>
          <a:graphicData uri="http://schemas.openxmlformats.org/presentationml/2006/ole">
            <p:oleObj spid="_x0000_s75781" name="Drawing" r:id="rId4" imgW="928116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6802" name="Drawing" r:id="rId3" imgW="419040" imgH="312480" progId="Presentations.Drawing.18">
              <p:embed/>
            </p:oleObj>
          </a:graphicData>
        </a:graphic>
      </p:graphicFrame>
      <p:graphicFrame>
        <p:nvGraphicFramePr>
          <p:cNvPr id="76805" name="Object 5"/>
          <p:cNvGraphicFramePr>
            <a:graphicFrameLocks noChangeAspect="1"/>
          </p:cNvGraphicFramePr>
          <p:nvPr/>
        </p:nvGraphicFramePr>
        <p:xfrm>
          <a:off x="322262" y="1758950"/>
          <a:ext cx="8550399" cy="3956050"/>
        </p:xfrm>
        <a:graphic>
          <a:graphicData uri="http://schemas.openxmlformats.org/presentationml/2006/ole">
            <p:oleObj spid="_x0000_s76805" name="Drawing" r:id="rId4" imgW="928116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7826" name="Drawing" r:id="rId3" imgW="419040" imgH="312480" progId="Presentations.Drawing.18">
              <p:embed/>
            </p:oleObj>
          </a:graphicData>
        </a:graphic>
      </p:graphicFrame>
      <p:graphicFrame>
        <p:nvGraphicFramePr>
          <p:cNvPr id="77828" name="Object 4"/>
          <p:cNvGraphicFramePr>
            <a:graphicFrameLocks noChangeAspect="1"/>
          </p:cNvGraphicFramePr>
          <p:nvPr/>
        </p:nvGraphicFramePr>
        <p:xfrm>
          <a:off x="322263" y="1758949"/>
          <a:ext cx="8429851" cy="372819"/>
        </p:xfrm>
        <a:graphic>
          <a:graphicData uri="http://schemas.openxmlformats.org/presentationml/2006/ole">
            <p:oleObj spid="_x0000_s77828" name="Drawing" r:id="rId4" imgW="9296280" imgH="403920" progId="Presentations.Drawing.18">
              <p:embed/>
            </p:oleObj>
          </a:graphicData>
        </a:graphic>
      </p:graphicFrame>
      <p:pic>
        <p:nvPicPr>
          <p:cNvPr id="8" name="Picture 7" descr="online_marketing_5R_model_van_online_succes.jpg"/>
          <p:cNvPicPr>
            <a:picLocks noChangeAspect="1"/>
          </p:cNvPicPr>
          <p:nvPr/>
        </p:nvPicPr>
        <p:blipFill>
          <a:blip r:embed="rId5" cstate="print"/>
          <a:stretch>
            <a:fillRect/>
          </a:stretch>
        </p:blipFill>
        <p:spPr>
          <a:xfrm>
            <a:off x="1110341" y="2134200"/>
            <a:ext cx="6825343" cy="4515440"/>
          </a:xfrm>
          <a:prstGeom prst="rect">
            <a:avLst/>
          </a:prstGeom>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8850" name="Drawing" r:id="rId3" imgW="419040" imgH="312480" progId="Presentations.Drawing.18">
              <p:embed/>
            </p:oleObj>
          </a:graphicData>
        </a:graphic>
      </p:graphicFrame>
      <p:graphicFrame>
        <p:nvGraphicFramePr>
          <p:cNvPr id="78852" name="Object 4"/>
          <p:cNvGraphicFramePr>
            <a:graphicFrameLocks noChangeAspect="1"/>
          </p:cNvGraphicFramePr>
          <p:nvPr/>
        </p:nvGraphicFramePr>
        <p:xfrm>
          <a:off x="322263" y="1758950"/>
          <a:ext cx="8429851" cy="4562442"/>
        </p:xfrm>
        <a:graphic>
          <a:graphicData uri="http://schemas.openxmlformats.org/presentationml/2006/ole">
            <p:oleObj spid="_x0000_s78852" name="Drawing" r:id="rId4" imgW="9326880" imgH="504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8130" name="Drawing" r:id="rId3" imgW="419040" imgH="312480" progId="Presentations.Drawing.18">
              <p:embed/>
            </p:oleObj>
          </a:graphicData>
        </a:graphic>
      </p:graphicFrame>
      <p:graphicFrame>
        <p:nvGraphicFramePr>
          <p:cNvPr id="48132" name="Object 4"/>
          <p:cNvGraphicFramePr>
            <a:graphicFrameLocks noChangeAspect="1"/>
          </p:cNvGraphicFramePr>
          <p:nvPr/>
        </p:nvGraphicFramePr>
        <p:xfrm>
          <a:off x="322262" y="1758949"/>
          <a:ext cx="8490987" cy="4609193"/>
        </p:xfrm>
        <a:graphic>
          <a:graphicData uri="http://schemas.openxmlformats.org/presentationml/2006/ole">
            <p:oleObj spid="_x0000_s48132" name="Drawing" r:id="rId4" imgW="9243000" imgH="5014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9154" name="Drawing" r:id="rId3" imgW="419040" imgH="312480" progId="Presentations.Drawing.18">
              <p:embed/>
            </p:oleObj>
          </a:graphicData>
        </a:graphic>
      </p:graphicFrame>
      <p:graphicFrame>
        <p:nvGraphicFramePr>
          <p:cNvPr id="49156" name="Object 4"/>
          <p:cNvGraphicFramePr>
            <a:graphicFrameLocks noChangeAspect="1"/>
          </p:cNvGraphicFramePr>
          <p:nvPr/>
        </p:nvGraphicFramePr>
        <p:xfrm>
          <a:off x="322263" y="1758950"/>
          <a:ext cx="8511494" cy="371589"/>
        </p:xfrm>
        <a:graphic>
          <a:graphicData uri="http://schemas.openxmlformats.org/presentationml/2006/ole">
            <p:oleObj spid="_x0000_s49156" name="Drawing" r:id="rId4" imgW="9243000" imgH="396360" progId="Presentations.Drawing.18">
              <p:embed/>
            </p:oleObj>
          </a:graphicData>
        </a:graphic>
      </p:graphicFrame>
      <p:pic>
        <p:nvPicPr>
          <p:cNvPr id="8" name="Picture 7" descr="ad_spend_2012_2019_nl.jpg"/>
          <p:cNvPicPr>
            <a:picLocks noChangeAspect="1"/>
          </p:cNvPicPr>
          <p:nvPr/>
        </p:nvPicPr>
        <p:blipFill>
          <a:blip r:embed="rId5" cstate="print"/>
          <a:stretch>
            <a:fillRect/>
          </a:stretch>
        </p:blipFill>
        <p:spPr>
          <a:xfrm>
            <a:off x="898070" y="2166043"/>
            <a:ext cx="7371478" cy="4316399"/>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0178" name="Drawing" r:id="rId3" imgW="419040" imgH="312480" progId="Presentations.Drawing.18">
              <p:embed/>
            </p:oleObj>
          </a:graphicData>
        </a:graphic>
      </p:graphicFrame>
      <p:graphicFrame>
        <p:nvGraphicFramePr>
          <p:cNvPr id="50180" name="Object 4"/>
          <p:cNvGraphicFramePr>
            <a:graphicFrameLocks noChangeAspect="1"/>
          </p:cNvGraphicFramePr>
          <p:nvPr/>
        </p:nvGraphicFramePr>
        <p:xfrm>
          <a:off x="322262" y="1758949"/>
          <a:ext cx="8544152" cy="4254553"/>
        </p:xfrm>
        <a:graphic>
          <a:graphicData uri="http://schemas.openxmlformats.org/presentationml/2006/ole">
            <p:oleObj spid="_x0000_s50180" name="Drawing" r:id="rId4" imgW="928116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1202" name="Drawing" r:id="rId3" imgW="419040" imgH="312480" progId="Presentations.Drawing.18">
              <p:embed/>
            </p:oleObj>
          </a:graphicData>
        </a:graphic>
      </p:graphicFrame>
      <p:graphicFrame>
        <p:nvGraphicFramePr>
          <p:cNvPr id="51204" name="Object 4"/>
          <p:cNvGraphicFramePr>
            <a:graphicFrameLocks noChangeAspect="1"/>
          </p:cNvGraphicFramePr>
          <p:nvPr/>
        </p:nvGraphicFramePr>
        <p:xfrm>
          <a:off x="322262" y="1758950"/>
          <a:ext cx="8550399" cy="3956050"/>
        </p:xfrm>
        <a:graphic>
          <a:graphicData uri="http://schemas.openxmlformats.org/presentationml/2006/ole">
            <p:oleObj spid="_x0000_s51204" name="Drawing" r:id="rId4" imgW="928116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2226" name="Drawing" r:id="rId3" imgW="419040" imgH="312480" progId="Presentations.Drawing.18">
              <p:embed/>
            </p:oleObj>
          </a:graphicData>
        </a:graphic>
      </p:graphicFrame>
      <p:graphicFrame>
        <p:nvGraphicFramePr>
          <p:cNvPr id="52228" name="Object 4"/>
          <p:cNvGraphicFramePr>
            <a:graphicFrameLocks noChangeAspect="1"/>
          </p:cNvGraphicFramePr>
          <p:nvPr/>
        </p:nvGraphicFramePr>
        <p:xfrm>
          <a:off x="322263" y="1758950"/>
          <a:ext cx="8534936" cy="4249964"/>
        </p:xfrm>
        <a:graphic>
          <a:graphicData uri="http://schemas.openxmlformats.org/presentationml/2006/ole">
            <p:oleObj spid="_x0000_s52228" name="Drawing" r:id="rId4" imgW="9281160" imgH="4617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000" b="1" dirty="0" smtClean="0">
                <a:solidFill>
                  <a:srgbClr val="003399"/>
                </a:solidFill>
                <a:latin typeface="Tahoma" pitchFamily="34" charset="0"/>
              </a:rPr>
              <a:t>ONLINE MARKETING / </a:t>
            </a:r>
            <a:r>
              <a:rPr lang="en-US" sz="3000" b="1" dirty="0" smtClean="0">
                <a:solidFill>
                  <a:srgbClr val="003399"/>
                </a:solidFill>
                <a:latin typeface="Tahoma" pitchFamily="34" charset="0"/>
              </a:rPr>
              <a:t>13</a:t>
            </a:r>
            <a:endParaRPr lang="en-US" sz="3000" b="1" dirty="0" smtClean="0">
              <a:solidFill>
                <a:srgbClr val="003399"/>
              </a:solidFill>
              <a:latin typeface="Tahoma" pitchFamily="34" charset="0"/>
            </a:endParaRP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sz="2700" b="1" dirty="0" smtClean="0">
                <a:solidFill>
                  <a:srgbClr val="003399"/>
                </a:solidFill>
                <a:latin typeface="Tahoma" pitchFamily="34" charset="0"/>
              </a:rPr>
              <a:t>Digital advertising, affiliates en performance based</a:t>
            </a:r>
            <a:endParaRPr lang="en-US" sz="2700" b="1" dirty="0" smtClean="0">
              <a:solidFill>
                <a:srgbClr val="003399"/>
              </a:solidFill>
              <a:latin typeface="Tahoma" pitchFamily="34" charset="0"/>
            </a:endParaRP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3250" name="Drawing" r:id="rId3" imgW="419040" imgH="312480" progId="Presentations.Drawing.18">
              <p:embed/>
            </p:oleObj>
          </a:graphicData>
        </a:graphic>
      </p:graphicFrame>
      <p:graphicFrame>
        <p:nvGraphicFramePr>
          <p:cNvPr id="53252" name="Object 4"/>
          <p:cNvGraphicFramePr>
            <a:graphicFrameLocks noChangeAspect="1"/>
          </p:cNvGraphicFramePr>
          <p:nvPr/>
        </p:nvGraphicFramePr>
        <p:xfrm>
          <a:off x="322262" y="1758949"/>
          <a:ext cx="8549717" cy="3057979"/>
        </p:xfrm>
        <a:graphic>
          <a:graphicData uri="http://schemas.openxmlformats.org/presentationml/2006/ole">
            <p:oleObj spid="_x0000_s53252" name="Drawing" r:id="rId4" imgW="9281160" imgH="331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3818</TotalTime>
  <Words>356</Words>
  <Application>Microsoft Office PowerPoint</Application>
  <PresentationFormat>On-screen Show (4:3)</PresentationFormat>
  <Paragraphs>65</Paragraphs>
  <Slides>36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2" baseType="lpstr">
      <vt:lpstr>Arial</vt:lpstr>
      <vt:lpstr>Calibri</vt:lpstr>
      <vt:lpstr>Tahoma</vt:lpstr>
      <vt:lpstr>Dunes</vt:lpstr>
      <vt:lpstr>Presentations X8 Drawing</vt:lpstr>
      <vt:lpstr>Drawing</vt:lpstr>
      <vt:lpstr>ONLINE MARKETING / 13</vt:lpstr>
      <vt:lpstr>Slide 2</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Slide 18</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ONLINE MARKETING / 13</vt:lpstr>
      <vt:lpstr>Slide 32</vt:lpstr>
      <vt:lpstr>ONLINE MARKETING / 13</vt:lpstr>
      <vt:lpstr>ONLINE MARKETING / 13</vt:lpstr>
      <vt:lpstr>ONLINE MARKETING / 13</vt:lpstr>
      <vt:lpstr>ONLINE MARKETING / 13</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3R_Online_marketing_13</dc:title>
  <dc:subject>Digital advertising, affiliates en performance based advertising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1342</cp:revision>
  <dcterms:created xsi:type="dcterms:W3CDTF">2015-09-06T15:15:23Z</dcterms:created>
  <dcterms:modified xsi:type="dcterms:W3CDTF">2020-11-23T01:01:38Z</dcterms:modified>
  <cp:category>Gebaseerd op Handboek online marketing van P. Petersen MA MSc;Valueframing van F. de Ruiter;diverse materialen van R. Reinhardt.</cp:category>
</cp:coreProperties>
</file>