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57" r:id="rId3"/>
    <p:sldId id="342" r:id="rId4"/>
    <p:sldId id="343" r:id="rId5"/>
    <p:sldId id="344" r:id="rId6"/>
    <p:sldId id="34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1kuBrDKzipAhPbPP1bv84g" hashData="46ntwcRy1WNOWYSnfZ2nUbj00tw"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4660"/>
  </p:normalViewPr>
  <p:slideViewPr>
    <p:cSldViewPr showGuides="1">
      <p:cViewPr>
        <p:scale>
          <a:sx n="53" d="100"/>
          <a:sy n="53" d="100"/>
        </p:scale>
        <p:origin x="-1070" y="-34"/>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3.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0439C3-BABA-449F-974C-E6E4F085FD50}"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6BBB9C-7366-4DC0-9ECB-49B5217F44CF}"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592AC-1072-450D-87F0-A67BFDA5B3E2}"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4EF6ED-D82A-495F-B4F9-34B930975029}"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FB76F1-4C60-4A6D-8B66-F2F115CA7662}"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EF80A8-0FB8-464F-9232-80B226577502}"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30429F-07F0-43E8-A095-DE2A7E06BBC5}"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C522B3-E255-4670-9B4D-D1D83DB4FD61}"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1683B7-F0D2-4087-B306-5041382FEE69}"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278521-AA3A-4518-AFD5-0DF5879DA233}"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0F77B-A975-4C49-8EDB-F3E69C32C7B4}"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C6EE2A2-7D6C-485D-991B-5F9D5AA4DD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5.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7.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1.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3.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5.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3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5.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49.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RECLAMEPSYCHOLOGIE / 02</a:t>
            </a:r>
          </a:p>
        </p:txBody>
      </p:sp>
      <p:sp>
        <p:nvSpPr>
          <p:cNvPr id="10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31" name="Object 7"/>
          <p:cNvGraphicFramePr>
            <a:graphicFrameLocks noChangeAspect="1"/>
          </p:cNvGraphicFramePr>
          <p:nvPr/>
        </p:nvGraphicFramePr>
        <p:xfrm>
          <a:off x="322263" y="1758950"/>
          <a:ext cx="8582025" cy="4565650"/>
        </p:xfrm>
        <a:graphic>
          <a:graphicData uri="http://schemas.openxmlformats.org/presentationml/2006/ole">
            <p:oleObj spid="_x0000_s1031" name="Drawing" r:id="rId3" imgW="9403200" imgH="4998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0247"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0242" name="Object 12"/>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4"/>
          <p:cNvGraphicFramePr>
            <a:graphicFrameLocks noChangeAspect="1"/>
          </p:cNvGraphicFramePr>
          <p:nvPr/>
        </p:nvGraphicFramePr>
        <p:xfrm>
          <a:off x="322263" y="1758950"/>
          <a:ext cx="8669337" cy="4476750"/>
        </p:xfrm>
        <a:graphic>
          <a:graphicData uri="http://schemas.openxmlformats.org/presentationml/2006/ole">
            <p:oleObj spid="_x0000_s10243" name="Drawing" r:id="rId4" imgW="9334440" imgH="4815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1271"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1266" name="Object 12"/>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6">
              <p:embed/>
            </p:oleObj>
          </a:graphicData>
        </a:graphic>
      </p:graphicFrame>
      <p:graphicFrame>
        <p:nvGraphicFramePr>
          <p:cNvPr id="11267" name="Object 4"/>
          <p:cNvGraphicFramePr>
            <a:graphicFrameLocks noChangeAspect="1"/>
          </p:cNvGraphicFramePr>
          <p:nvPr/>
        </p:nvGraphicFramePr>
        <p:xfrm>
          <a:off x="322263" y="1758950"/>
          <a:ext cx="8669337" cy="4341813"/>
        </p:xfrm>
        <a:graphic>
          <a:graphicData uri="http://schemas.openxmlformats.org/presentationml/2006/ole">
            <p:oleObj spid="_x0000_s11267" name="Drawing" r:id="rId4" imgW="9334440" imgH="4671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2295"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2290" name="Object 12"/>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4"/>
          <p:cNvGraphicFramePr>
            <a:graphicFrameLocks noChangeAspect="1"/>
          </p:cNvGraphicFramePr>
          <p:nvPr/>
        </p:nvGraphicFramePr>
        <p:xfrm>
          <a:off x="322263" y="1758950"/>
          <a:ext cx="8669337" cy="4822825"/>
        </p:xfrm>
        <a:graphic>
          <a:graphicData uri="http://schemas.openxmlformats.org/presentationml/2006/ole">
            <p:oleObj spid="_x0000_s12291" name="Drawing" r:id="rId4" imgW="9334440" imgH="5189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Het brein</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13319"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13314" name="Object 12"/>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4"/>
          <p:cNvGraphicFramePr>
            <a:graphicFrameLocks noChangeAspect="1"/>
          </p:cNvGraphicFramePr>
          <p:nvPr/>
        </p:nvGraphicFramePr>
        <p:xfrm>
          <a:off x="322263" y="1758950"/>
          <a:ext cx="8669337" cy="4327525"/>
        </p:xfrm>
        <a:graphic>
          <a:graphicData uri="http://schemas.openxmlformats.org/presentationml/2006/ole">
            <p:oleObj spid="_x0000_s13315" name="Drawing" r:id="rId4" imgW="9334440" imgH="4655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Het brein</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12"/>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4"/>
          <p:cNvGraphicFramePr>
            <a:graphicFrameLocks noChangeAspect="1"/>
          </p:cNvGraphicFramePr>
          <p:nvPr/>
        </p:nvGraphicFramePr>
        <p:xfrm>
          <a:off x="322263" y="1758950"/>
          <a:ext cx="8669337" cy="4341813"/>
        </p:xfrm>
        <a:graphic>
          <a:graphicData uri="http://schemas.openxmlformats.org/presentationml/2006/ole">
            <p:oleObj spid="_x0000_s14339" name="Drawing" r:id="rId4" imgW="9334440" imgH="4671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Het brein</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12"/>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6">
              <p:embed/>
            </p:oleObj>
          </a:graphicData>
        </a:graphic>
      </p:graphicFrame>
      <p:graphicFrame>
        <p:nvGraphicFramePr>
          <p:cNvPr id="15363" name="Object 4"/>
          <p:cNvGraphicFramePr>
            <a:graphicFrameLocks noChangeAspect="1"/>
          </p:cNvGraphicFramePr>
          <p:nvPr/>
        </p:nvGraphicFramePr>
        <p:xfrm>
          <a:off x="322263" y="1758950"/>
          <a:ext cx="8669337" cy="4024313"/>
        </p:xfrm>
        <a:graphic>
          <a:graphicData uri="http://schemas.openxmlformats.org/presentationml/2006/ole">
            <p:oleObj spid="_x0000_s15363" name="Drawing" r:id="rId4" imgW="9334440" imgH="4328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Het brein</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12"/>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6">
              <p:embed/>
            </p:oleObj>
          </a:graphicData>
        </a:graphic>
      </p:graphicFrame>
      <p:graphicFrame>
        <p:nvGraphicFramePr>
          <p:cNvPr id="16387" name="Object 4"/>
          <p:cNvGraphicFramePr>
            <a:graphicFrameLocks noChangeAspect="1"/>
          </p:cNvGraphicFramePr>
          <p:nvPr/>
        </p:nvGraphicFramePr>
        <p:xfrm>
          <a:off x="322263" y="1758950"/>
          <a:ext cx="8669337" cy="4667250"/>
        </p:xfrm>
        <a:graphic>
          <a:graphicData uri="http://schemas.openxmlformats.org/presentationml/2006/ole">
            <p:oleObj spid="_x0000_s16387" name="Drawing" r:id="rId4" imgW="9334440" imgH="5021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Het brein</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12"/>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6">
              <p:embed/>
            </p:oleObj>
          </a:graphicData>
        </a:graphic>
      </p:graphicFrame>
      <p:graphicFrame>
        <p:nvGraphicFramePr>
          <p:cNvPr id="17411" name="Object 4"/>
          <p:cNvGraphicFramePr>
            <a:graphicFrameLocks noChangeAspect="1"/>
          </p:cNvGraphicFramePr>
          <p:nvPr/>
        </p:nvGraphicFramePr>
        <p:xfrm>
          <a:off x="322263" y="1758950"/>
          <a:ext cx="8669337" cy="4540250"/>
        </p:xfrm>
        <a:graphic>
          <a:graphicData uri="http://schemas.openxmlformats.org/presentationml/2006/ole">
            <p:oleObj spid="_x0000_s17411" name="Drawing" r:id="rId4" imgW="9334440" imgH="4884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Het brein</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12"/>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6">
              <p:embed/>
            </p:oleObj>
          </a:graphicData>
        </a:graphic>
      </p:graphicFrame>
      <p:graphicFrame>
        <p:nvGraphicFramePr>
          <p:cNvPr id="18435" name="Object 4"/>
          <p:cNvGraphicFramePr>
            <a:graphicFrameLocks noChangeAspect="1"/>
          </p:cNvGraphicFramePr>
          <p:nvPr/>
        </p:nvGraphicFramePr>
        <p:xfrm>
          <a:off x="322263" y="1758950"/>
          <a:ext cx="8669337" cy="3316288"/>
        </p:xfrm>
        <a:graphic>
          <a:graphicData uri="http://schemas.openxmlformats.org/presentationml/2006/ole">
            <p:oleObj spid="_x0000_s18435" name="Drawing" r:id="rId4" imgW="9334440" imgH="3566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De hersenfuncties</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12"/>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6">
              <p:embed/>
            </p:oleObj>
          </a:graphicData>
        </a:graphic>
      </p:graphicFrame>
      <p:graphicFrame>
        <p:nvGraphicFramePr>
          <p:cNvPr id="19459" name="Object 4"/>
          <p:cNvGraphicFramePr>
            <a:graphicFrameLocks noChangeAspect="1"/>
          </p:cNvGraphicFramePr>
          <p:nvPr/>
        </p:nvGraphicFramePr>
        <p:xfrm>
          <a:off x="322263" y="1758950"/>
          <a:ext cx="8669337" cy="3684588"/>
        </p:xfrm>
        <a:graphic>
          <a:graphicData uri="http://schemas.openxmlformats.org/presentationml/2006/ole">
            <p:oleObj spid="_x0000_s19459" name="Drawing" r:id="rId4" imgW="9334440" imgH="3962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8"/>
          <p:cNvGraphicFramePr>
            <a:graphicFrameLocks noChangeAspect="1"/>
          </p:cNvGraphicFramePr>
          <p:nvPr/>
        </p:nvGraphicFramePr>
        <p:xfrm>
          <a:off x="322263" y="1758950"/>
          <a:ext cx="8669337" cy="4387850"/>
        </p:xfrm>
        <a:graphic>
          <a:graphicData uri="http://schemas.openxmlformats.org/presentationml/2006/ole">
            <p:oleObj spid="_x0000_s2051" name="Drawing" r:id="rId4" imgW="9342000" imgH="4724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De hersenfuncties</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12"/>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6">
              <p:embed/>
            </p:oleObj>
          </a:graphicData>
        </a:graphic>
      </p:graphicFrame>
      <p:graphicFrame>
        <p:nvGraphicFramePr>
          <p:cNvPr id="20483" name="Object 4"/>
          <p:cNvGraphicFramePr>
            <a:graphicFrameLocks noChangeAspect="1"/>
          </p:cNvGraphicFramePr>
          <p:nvPr/>
        </p:nvGraphicFramePr>
        <p:xfrm>
          <a:off x="322263" y="1758950"/>
          <a:ext cx="8669337" cy="4327525"/>
        </p:xfrm>
        <a:graphic>
          <a:graphicData uri="http://schemas.openxmlformats.org/presentationml/2006/ole">
            <p:oleObj spid="_x0000_s20483" name="Drawing" r:id="rId4" imgW="9334440" imgH="4655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De hersenfuncties</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12"/>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6">
              <p:embed/>
            </p:oleObj>
          </a:graphicData>
        </a:graphic>
      </p:graphicFrame>
      <p:graphicFrame>
        <p:nvGraphicFramePr>
          <p:cNvPr id="21507" name="Object 4"/>
          <p:cNvGraphicFramePr>
            <a:graphicFrameLocks noChangeAspect="1"/>
          </p:cNvGraphicFramePr>
          <p:nvPr/>
        </p:nvGraphicFramePr>
        <p:xfrm>
          <a:off x="322263" y="1758950"/>
          <a:ext cx="8669337" cy="3684588"/>
        </p:xfrm>
        <a:graphic>
          <a:graphicData uri="http://schemas.openxmlformats.org/presentationml/2006/ole">
            <p:oleObj spid="_x0000_s21507" name="Drawing" r:id="rId4" imgW="9334440" imgH="3962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De hersenfuncties</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12"/>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6">
              <p:embed/>
            </p:oleObj>
          </a:graphicData>
        </a:graphic>
      </p:graphicFrame>
      <p:graphicFrame>
        <p:nvGraphicFramePr>
          <p:cNvPr id="22531" name="Object 4"/>
          <p:cNvGraphicFramePr>
            <a:graphicFrameLocks noChangeAspect="1"/>
          </p:cNvGraphicFramePr>
          <p:nvPr/>
        </p:nvGraphicFramePr>
        <p:xfrm>
          <a:off x="322263" y="1758950"/>
          <a:ext cx="8669337" cy="4327525"/>
        </p:xfrm>
        <a:graphic>
          <a:graphicData uri="http://schemas.openxmlformats.org/presentationml/2006/ole">
            <p:oleObj spid="_x0000_s22531" name="Drawing" r:id="rId4" imgW="9334440" imgH="4655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De hersenfuncties</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12"/>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6">
              <p:embed/>
            </p:oleObj>
          </a:graphicData>
        </a:graphic>
      </p:graphicFrame>
      <p:graphicFrame>
        <p:nvGraphicFramePr>
          <p:cNvPr id="23555" name="Object 4"/>
          <p:cNvGraphicFramePr>
            <a:graphicFrameLocks noChangeAspect="1"/>
          </p:cNvGraphicFramePr>
          <p:nvPr/>
        </p:nvGraphicFramePr>
        <p:xfrm>
          <a:off x="322263" y="1758950"/>
          <a:ext cx="8669337" cy="4002088"/>
        </p:xfrm>
        <a:graphic>
          <a:graphicData uri="http://schemas.openxmlformats.org/presentationml/2006/ole">
            <p:oleObj spid="_x0000_s23555" name="Drawing" r:id="rId4" imgW="9334440" imgH="4305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De hersenfuncties</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12"/>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6">
              <p:embed/>
            </p:oleObj>
          </a:graphicData>
        </a:graphic>
      </p:graphicFrame>
      <p:graphicFrame>
        <p:nvGraphicFramePr>
          <p:cNvPr id="24579" name="Object 4"/>
          <p:cNvGraphicFramePr>
            <a:graphicFrameLocks noChangeAspect="1"/>
          </p:cNvGraphicFramePr>
          <p:nvPr/>
        </p:nvGraphicFramePr>
        <p:xfrm>
          <a:off x="322263" y="1758950"/>
          <a:ext cx="8669337" cy="4652963"/>
        </p:xfrm>
        <a:graphic>
          <a:graphicData uri="http://schemas.openxmlformats.org/presentationml/2006/ole">
            <p:oleObj spid="_x0000_s24579" name="Drawing" r:id="rId4" imgW="9334440" imgH="50065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De hersenfuncties</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12"/>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6">
              <p:embed/>
            </p:oleObj>
          </a:graphicData>
        </a:graphic>
      </p:graphicFrame>
      <p:graphicFrame>
        <p:nvGraphicFramePr>
          <p:cNvPr id="25603" name="Object 4"/>
          <p:cNvGraphicFramePr>
            <a:graphicFrameLocks noChangeAspect="1"/>
          </p:cNvGraphicFramePr>
          <p:nvPr/>
        </p:nvGraphicFramePr>
        <p:xfrm>
          <a:off x="322263" y="1758950"/>
          <a:ext cx="8669337" cy="4567238"/>
        </p:xfrm>
        <a:graphic>
          <a:graphicData uri="http://schemas.openxmlformats.org/presentationml/2006/ole">
            <p:oleObj spid="_x0000_s25603" name="Drawing" r:id="rId4" imgW="9334440" imgH="4915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3079"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3074" name="Object 12"/>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6">
              <p:embed/>
            </p:oleObj>
          </a:graphicData>
        </a:graphic>
      </p:graphicFrame>
      <p:graphicFrame>
        <p:nvGraphicFramePr>
          <p:cNvPr id="3075" name="Object 4"/>
          <p:cNvGraphicFramePr>
            <a:graphicFrameLocks noChangeAspect="1"/>
          </p:cNvGraphicFramePr>
          <p:nvPr/>
        </p:nvGraphicFramePr>
        <p:xfrm>
          <a:off x="322263" y="1758950"/>
          <a:ext cx="8669337" cy="3263900"/>
        </p:xfrm>
        <a:graphic>
          <a:graphicData uri="http://schemas.openxmlformats.org/presentationml/2006/ole">
            <p:oleObj spid="_x0000_s3075" name="Drawing" r:id="rId4" imgW="9342000" imgH="3512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4103"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4098" name="Object 12"/>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4"/>
          <p:cNvGraphicFramePr>
            <a:graphicFrameLocks noChangeAspect="1"/>
          </p:cNvGraphicFramePr>
          <p:nvPr/>
        </p:nvGraphicFramePr>
        <p:xfrm>
          <a:off x="322263" y="1758950"/>
          <a:ext cx="8669337" cy="4618038"/>
        </p:xfrm>
        <a:graphic>
          <a:graphicData uri="http://schemas.openxmlformats.org/presentationml/2006/ole">
            <p:oleObj spid="_x0000_s4099" name="Drawing" r:id="rId4" imgW="9334440" imgH="4968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5127"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5122" name="Object 12"/>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4"/>
          <p:cNvGraphicFramePr>
            <a:graphicFrameLocks noChangeAspect="1"/>
          </p:cNvGraphicFramePr>
          <p:nvPr/>
        </p:nvGraphicFramePr>
        <p:xfrm>
          <a:off x="322263" y="1758950"/>
          <a:ext cx="8669337" cy="4722813"/>
        </p:xfrm>
        <a:graphic>
          <a:graphicData uri="http://schemas.openxmlformats.org/presentationml/2006/ole">
            <p:oleObj spid="_x0000_s5123" name="Drawing" r:id="rId4" imgW="9334440" imgH="508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6151"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6146" name="Object 12"/>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6">
              <p:embed/>
            </p:oleObj>
          </a:graphicData>
        </a:graphic>
      </p:graphicFrame>
      <p:graphicFrame>
        <p:nvGraphicFramePr>
          <p:cNvPr id="6147" name="Object 4"/>
          <p:cNvGraphicFramePr>
            <a:graphicFrameLocks noChangeAspect="1"/>
          </p:cNvGraphicFramePr>
          <p:nvPr/>
        </p:nvGraphicFramePr>
        <p:xfrm>
          <a:off x="322263" y="1758950"/>
          <a:ext cx="8669337" cy="4702175"/>
        </p:xfrm>
        <a:graphic>
          <a:graphicData uri="http://schemas.openxmlformats.org/presentationml/2006/ole">
            <p:oleObj spid="_x0000_s6147" name="Drawing" r:id="rId4" imgW="9334440" imgH="5059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7175"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7170" name="Object 12"/>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4"/>
          <p:cNvGraphicFramePr>
            <a:graphicFrameLocks noChangeAspect="1"/>
          </p:cNvGraphicFramePr>
          <p:nvPr/>
        </p:nvGraphicFramePr>
        <p:xfrm>
          <a:off x="322263" y="1758950"/>
          <a:ext cx="8669337" cy="4702175"/>
        </p:xfrm>
        <a:graphic>
          <a:graphicData uri="http://schemas.openxmlformats.org/presentationml/2006/ole">
            <p:oleObj spid="_x0000_s7171" name="Drawing" r:id="rId4" imgW="9334440" imgH="5059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8199"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8194" name="Object 12"/>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4"/>
          <p:cNvGraphicFramePr>
            <a:graphicFrameLocks noChangeAspect="1"/>
          </p:cNvGraphicFramePr>
          <p:nvPr/>
        </p:nvGraphicFramePr>
        <p:xfrm>
          <a:off x="322263" y="1758950"/>
          <a:ext cx="8669337" cy="4822825"/>
        </p:xfrm>
        <a:graphic>
          <a:graphicData uri="http://schemas.openxmlformats.org/presentationml/2006/ole">
            <p:oleObj spid="_x0000_s8195" name="Drawing" r:id="rId4" imgW="9334440" imgH="5189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ONDERZOEKSONTWIKKELINGEN</a:t>
            </a: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b="1" smtClean="0">
                <a:latin typeface="Tahoma" pitchFamily="34" charset="0"/>
              </a:rPr>
              <a:t>Zintuiglijke communicatie</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9223"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9218" name="Object 12"/>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19" name="Object 4"/>
          <p:cNvGraphicFramePr>
            <a:graphicFrameLocks noChangeAspect="1"/>
          </p:cNvGraphicFramePr>
          <p:nvPr/>
        </p:nvGraphicFramePr>
        <p:xfrm>
          <a:off x="322263" y="1758950"/>
          <a:ext cx="8669337" cy="4822825"/>
        </p:xfrm>
        <a:graphic>
          <a:graphicData uri="http://schemas.openxmlformats.org/presentationml/2006/ole">
            <p:oleObj spid="_x0000_s9219" name="Drawing" r:id="rId4" imgW="9334440" imgH="5189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2053</TotalTime>
  <Words>75</Words>
  <Application>Microsoft Office PowerPoint</Application>
  <PresentationFormat>On-screen Show (4:3)</PresentationFormat>
  <Paragraphs>49</Paragraphs>
  <Slides>25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1" baseType="lpstr">
      <vt:lpstr>Arial</vt:lpstr>
      <vt:lpstr>Calibri</vt:lpstr>
      <vt:lpstr>Tahoma</vt:lpstr>
      <vt:lpstr>Dunes</vt:lpstr>
      <vt:lpstr>Presentations X6 Drawing</vt:lpstr>
      <vt:lpstr>Presentations X8 Drawing</vt:lpstr>
      <vt:lpstr>RECLAMEPSYCHOLOGIE / 02</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lpstr>ONDERZOEKSONTWIKKELINGEN</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3R_Reclamepsychologie_02_onderzoeksontwikkelingen</dc:title>
  <dc:subject>Reclamepsychologie</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80</cp:revision>
  <dcterms:created xsi:type="dcterms:W3CDTF">2015-09-06T15:15:23Z</dcterms:created>
  <dcterms:modified xsi:type="dcterms:W3CDTF">2020-03-29T22:29:33Z</dcterms:modified>
  <cp:category>Gebaseerd op Reclamepsychologie van R. van Hoften;Marketing Nima-A Kernstof van J. Smal / H. Tak;Principles of Marketing van Ph. Kotler;diverse materialen van R. Reinhardt.</cp:category>
</cp:coreProperties>
</file>