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7" r:id="rId3"/>
    <p:sldId id="455" r:id="rId4"/>
    <p:sldId id="456" r:id="rId5"/>
    <p:sldId id="457" r:id="rId6"/>
    <p:sldId id="458" r:id="rId7"/>
    <p:sldId id="459" r:id="rId8"/>
    <p:sldId id="460" r:id="rId9"/>
    <p:sldId id="461" r:id="rId10"/>
    <p:sldId id="462" r:id="rId11"/>
    <p:sldId id="463" r:id="rId12"/>
    <p:sldId id="464" r:id="rId13"/>
    <p:sldId id="465" r:id="rId14"/>
    <p:sldId id="466"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Qi2IYF1FP6WnNfnhlJmUyg" hashData="6Em1eGu9Cua9Aqc2V9mpekKCzSQ"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2683" autoAdjust="0"/>
  </p:normalViewPr>
  <p:slideViewPr>
    <p:cSldViewPr showGuides="1">
      <p:cViewPr>
        <p:scale>
          <a:sx n="53" d="100"/>
          <a:sy n="53" d="100"/>
        </p:scale>
        <p:origin x="-1070" y="-10"/>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F98F26-A2C2-478C-B18A-EF38E5F0F5A2}"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E6537B-00C7-44FD-89DB-BB16A4B6052E}"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77764-0A33-4824-BFBC-8F5C24FEC0F3}"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F0D365-EAB2-4308-AAC6-3F385C3D97B8}"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7C98B-59AD-4194-8BC6-2236F155C171}"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9D3F41-4575-4728-94DB-500BD9EBD736}"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08AEB0-1F46-47E9-B10C-21A9320A2E04}"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BD6573-36D5-4AD6-AA67-91C69E771070}"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FEA3E0-185B-4D95-A0E0-2BE36CE705FE}"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69FB8-52EB-417A-AD6B-0874D6CD4B88}"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8F3C90-3218-4A17-8D6F-8913D99F6CFE}"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C4FF6E-0F72-4F68-A6B5-AFB43455FF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3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5.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RECLAMEPSYCHOLOGIE / 06</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7"/>
          <p:cNvGraphicFramePr>
            <a:graphicFrameLocks noChangeAspect="1"/>
          </p:cNvGraphicFramePr>
          <p:nvPr/>
        </p:nvGraphicFramePr>
        <p:xfrm>
          <a:off x="322263" y="1758950"/>
          <a:ext cx="8582025" cy="4565650"/>
        </p:xfrm>
        <a:graphic>
          <a:graphicData uri="http://schemas.openxmlformats.org/presentationml/2006/ole">
            <p:oleObj spid="_x0000_s1026" name="Drawing" r:id="rId3" imgW="9403200" imgH="4998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Seks</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0247"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5"/>
          <p:cNvGraphicFramePr>
            <a:graphicFrameLocks noChangeAspect="1"/>
          </p:cNvGraphicFramePr>
          <p:nvPr/>
        </p:nvGraphicFramePr>
        <p:xfrm>
          <a:off x="322263" y="1758950"/>
          <a:ext cx="8821737" cy="4525963"/>
        </p:xfrm>
        <a:graphic>
          <a:graphicData uri="http://schemas.openxmlformats.org/presentationml/2006/ole">
            <p:oleObj spid="_x0000_s10243" name="Drawing" r:id="rId4" imgW="928872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11270"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Seks</a:t>
            </a:r>
          </a:p>
        </p:txBody>
      </p:sp>
      <p:sp>
        <p:nvSpPr>
          <p:cNvPr id="11271"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1272"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4"/>
          <p:cNvGraphicFramePr>
            <a:graphicFrameLocks noChangeAspect="1"/>
          </p:cNvGraphicFramePr>
          <p:nvPr/>
        </p:nvGraphicFramePr>
        <p:xfrm>
          <a:off x="322263" y="1758950"/>
          <a:ext cx="8821737" cy="1106488"/>
        </p:xfrm>
        <a:graphic>
          <a:graphicData uri="http://schemas.openxmlformats.org/presentationml/2006/ole">
            <p:oleObj spid="_x0000_s11267" name="Drawing" r:id="rId4" imgW="9288720" imgH="1158120" progId="Presentations.Drawing.18">
              <p:embed/>
            </p:oleObj>
          </a:graphicData>
        </a:graphic>
      </p:graphicFrame>
      <p:graphicFrame>
        <p:nvGraphicFramePr>
          <p:cNvPr id="11268" name="Object 5"/>
          <p:cNvGraphicFramePr>
            <a:graphicFrameLocks noChangeAspect="1"/>
          </p:cNvGraphicFramePr>
          <p:nvPr/>
        </p:nvGraphicFramePr>
        <p:xfrm>
          <a:off x="762000" y="2209800"/>
          <a:ext cx="8001000" cy="3970338"/>
        </p:xfrm>
        <a:graphic>
          <a:graphicData uri="http://schemas.openxmlformats.org/presentationml/2006/ole">
            <p:oleObj spid="_x0000_s11268" name="Drawing" r:id="rId5" imgW="9014400" imgH="4473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Kinderen</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2295"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5"/>
          <p:cNvGraphicFramePr>
            <a:graphicFrameLocks noChangeAspect="1"/>
          </p:cNvGraphicFramePr>
          <p:nvPr/>
        </p:nvGraphicFramePr>
        <p:xfrm>
          <a:off x="322263" y="1758950"/>
          <a:ext cx="8601075" cy="4413250"/>
        </p:xfrm>
        <a:graphic>
          <a:graphicData uri="http://schemas.openxmlformats.org/presentationml/2006/ole">
            <p:oleObj spid="_x0000_s12291" name="Drawing" r:id="rId4" imgW="928872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13318"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Kinderen</a:t>
            </a:r>
          </a:p>
        </p:txBody>
      </p:sp>
      <p:sp>
        <p:nvSpPr>
          <p:cNvPr id="1331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3320"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22263" y="1758950"/>
          <a:ext cx="8593137" cy="746125"/>
        </p:xfrm>
        <a:graphic>
          <a:graphicData uri="http://schemas.openxmlformats.org/presentationml/2006/ole">
            <p:oleObj spid="_x0000_s13315" name="Drawing" r:id="rId4" imgW="9288720" imgH="800280" progId="Presentations.Drawing.18">
              <p:embed/>
            </p:oleObj>
          </a:graphicData>
        </a:graphic>
      </p:graphicFrame>
      <p:graphicFrame>
        <p:nvGraphicFramePr>
          <p:cNvPr id="13316" name="Object 5"/>
          <p:cNvGraphicFramePr>
            <a:graphicFrameLocks noChangeAspect="1"/>
          </p:cNvGraphicFramePr>
          <p:nvPr/>
        </p:nvGraphicFramePr>
        <p:xfrm>
          <a:off x="762000" y="2590800"/>
          <a:ext cx="7924800" cy="3756025"/>
        </p:xfrm>
        <a:graphic>
          <a:graphicData uri="http://schemas.openxmlformats.org/presentationml/2006/ole">
            <p:oleObj spid="_x0000_s13316" name="Drawing" r:id="rId5" imgW="9052560" imgH="4290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Kinderen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4343"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5"/>
          <p:cNvGraphicFramePr>
            <a:graphicFrameLocks noChangeAspect="1"/>
          </p:cNvGraphicFramePr>
          <p:nvPr/>
        </p:nvGraphicFramePr>
        <p:xfrm>
          <a:off x="322263" y="1758950"/>
          <a:ext cx="8593137" cy="4740275"/>
        </p:xfrm>
        <a:graphic>
          <a:graphicData uri="http://schemas.openxmlformats.org/presentationml/2006/ole">
            <p:oleObj spid="_x0000_s14339" name="Drawing" r:id="rId4" imgW="9288720" imgH="5120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2054"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Special appeals in reclameboodschappen</a:t>
            </a:r>
          </a:p>
        </p:txBody>
      </p:sp>
      <p:sp>
        <p:nvSpPr>
          <p:cNvPr id="205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6"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8"/>
          <p:cNvGraphicFramePr>
            <a:graphicFrameLocks noChangeAspect="1"/>
          </p:cNvGraphicFramePr>
          <p:nvPr/>
        </p:nvGraphicFramePr>
        <p:xfrm>
          <a:off x="322263" y="1758950"/>
          <a:ext cx="8601075" cy="4413250"/>
        </p:xfrm>
        <a:graphic>
          <a:graphicData uri="http://schemas.openxmlformats.org/presentationml/2006/ole">
            <p:oleObj spid="_x0000_s2051" name="Drawing" r:id="rId4" imgW="9288720" imgH="4762440" progId="Presentations.Drawing.18">
              <p:embed/>
            </p:oleObj>
          </a:graphicData>
        </a:graphic>
      </p:graphicFrame>
      <p:graphicFrame>
        <p:nvGraphicFramePr>
          <p:cNvPr id="2052" name="Object 9"/>
          <p:cNvGraphicFramePr>
            <a:graphicFrameLocks noChangeAspect="1"/>
          </p:cNvGraphicFramePr>
          <p:nvPr/>
        </p:nvGraphicFramePr>
        <p:xfrm>
          <a:off x="5791200" y="2286000"/>
          <a:ext cx="3079750" cy="2057400"/>
        </p:xfrm>
        <a:graphic>
          <a:graphicData uri="http://schemas.openxmlformats.org/presentationml/2006/ole">
            <p:oleObj spid="_x0000_s2052" name="Drawing" r:id="rId5" imgW="3238560" imgH="2163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3078"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Humor</a:t>
            </a:r>
          </a:p>
        </p:txBody>
      </p:sp>
      <p:sp>
        <p:nvSpPr>
          <p:cNvPr id="307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80"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5"/>
          <p:cNvGraphicFramePr>
            <a:graphicFrameLocks noChangeAspect="1"/>
          </p:cNvGraphicFramePr>
          <p:nvPr/>
        </p:nvGraphicFramePr>
        <p:xfrm>
          <a:off x="322263" y="1758950"/>
          <a:ext cx="8593137" cy="2416175"/>
        </p:xfrm>
        <a:graphic>
          <a:graphicData uri="http://schemas.openxmlformats.org/presentationml/2006/ole">
            <p:oleObj spid="_x0000_s3075" name="Drawing" r:id="rId4" imgW="9288720" imgH="2606040" progId="Presentations.Drawing.18">
              <p:embed/>
            </p:oleObj>
          </a:graphicData>
        </a:graphic>
      </p:graphicFrame>
      <p:graphicFrame>
        <p:nvGraphicFramePr>
          <p:cNvPr id="3076" name="Object 6"/>
          <p:cNvGraphicFramePr>
            <a:graphicFrameLocks noChangeAspect="1"/>
          </p:cNvGraphicFramePr>
          <p:nvPr/>
        </p:nvGraphicFramePr>
        <p:xfrm>
          <a:off x="685800" y="4343400"/>
          <a:ext cx="7086600" cy="2349500"/>
        </p:xfrm>
        <a:graphic>
          <a:graphicData uri="http://schemas.openxmlformats.org/presentationml/2006/ole">
            <p:oleObj spid="_x0000_s3076" name="Drawing" r:id="rId5" imgW="7467480" imgH="247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Humor</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03"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5"/>
          <p:cNvGraphicFramePr>
            <a:graphicFrameLocks noChangeAspect="1"/>
          </p:cNvGraphicFramePr>
          <p:nvPr/>
        </p:nvGraphicFramePr>
        <p:xfrm>
          <a:off x="322263" y="1758950"/>
          <a:ext cx="8601075" cy="4413250"/>
        </p:xfrm>
        <a:graphic>
          <a:graphicData uri="http://schemas.openxmlformats.org/presentationml/2006/ole">
            <p:oleObj spid="_x0000_s4099" name="Drawing" r:id="rId4" imgW="928872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5126"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Humor</a:t>
            </a:r>
          </a:p>
        </p:txBody>
      </p:sp>
      <p:sp>
        <p:nvSpPr>
          <p:cNvPr id="512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8"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4"/>
          <p:cNvGraphicFramePr>
            <a:graphicFrameLocks noChangeAspect="1"/>
          </p:cNvGraphicFramePr>
          <p:nvPr/>
        </p:nvGraphicFramePr>
        <p:xfrm>
          <a:off x="322263" y="1758950"/>
          <a:ext cx="8593137" cy="407988"/>
        </p:xfrm>
        <a:graphic>
          <a:graphicData uri="http://schemas.openxmlformats.org/presentationml/2006/ole">
            <p:oleObj spid="_x0000_s5123" name="Drawing" r:id="rId4" imgW="9288720" imgH="434520" progId="Presentations.Drawing.18">
              <p:embed/>
            </p:oleObj>
          </a:graphicData>
        </a:graphic>
      </p:graphicFrame>
      <p:graphicFrame>
        <p:nvGraphicFramePr>
          <p:cNvPr id="5124" name="Object 5"/>
          <p:cNvGraphicFramePr>
            <a:graphicFrameLocks noChangeAspect="1"/>
          </p:cNvGraphicFramePr>
          <p:nvPr/>
        </p:nvGraphicFramePr>
        <p:xfrm>
          <a:off x="685800" y="2209800"/>
          <a:ext cx="7934325" cy="4130675"/>
        </p:xfrm>
        <a:graphic>
          <a:graphicData uri="http://schemas.openxmlformats.org/presentationml/2006/ole">
            <p:oleObj spid="_x0000_s5124" name="Drawing" r:id="rId5" imgW="867924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Angst</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6151"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6"/>
          <p:cNvGraphicFramePr>
            <a:graphicFrameLocks noChangeAspect="1"/>
          </p:cNvGraphicFramePr>
          <p:nvPr/>
        </p:nvGraphicFramePr>
        <p:xfrm>
          <a:off x="322263" y="1758950"/>
          <a:ext cx="8834437" cy="4870450"/>
        </p:xfrm>
        <a:graphic>
          <a:graphicData uri="http://schemas.openxmlformats.org/presentationml/2006/ole">
            <p:oleObj spid="_x0000_s6147" name="Drawing" r:id="rId4" imgW="928116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7174"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Angst</a:t>
            </a:r>
          </a:p>
        </p:txBody>
      </p:sp>
      <p:sp>
        <p:nvSpPr>
          <p:cNvPr id="717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7176"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4"/>
          <p:cNvGraphicFramePr>
            <a:graphicFrameLocks noChangeAspect="1"/>
          </p:cNvGraphicFramePr>
          <p:nvPr/>
        </p:nvGraphicFramePr>
        <p:xfrm>
          <a:off x="322263" y="1758950"/>
          <a:ext cx="8821737" cy="2479675"/>
        </p:xfrm>
        <a:graphic>
          <a:graphicData uri="http://schemas.openxmlformats.org/presentationml/2006/ole">
            <p:oleObj spid="_x0000_s7171" name="Drawing" r:id="rId4" imgW="9288720" imgH="2606040" progId="Presentations.Drawing.18">
              <p:embed/>
            </p:oleObj>
          </a:graphicData>
        </a:graphic>
      </p:graphicFrame>
      <p:graphicFrame>
        <p:nvGraphicFramePr>
          <p:cNvPr id="7172" name="Object 5"/>
          <p:cNvGraphicFramePr>
            <a:graphicFrameLocks noChangeAspect="1"/>
          </p:cNvGraphicFramePr>
          <p:nvPr/>
        </p:nvGraphicFramePr>
        <p:xfrm>
          <a:off x="1143000" y="4267200"/>
          <a:ext cx="7162800" cy="2312988"/>
        </p:xfrm>
        <a:graphic>
          <a:graphicData uri="http://schemas.openxmlformats.org/presentationml/2006/ole">
            <p:oleObj spid="_x0000_s7172" name="Drawing" r:id="rId5" imgW="8260200" imgH="2666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8198"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Angst</a:t>
            </a:r>
          </a:p>
        </p:txBody>
      </p:sp>
      <p:sp>
        <p:nvSpPr>
          <p:cNvPr id="819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8200"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5"/>
          <p:cNvGraphicFramePr>
            <a:graphicFrameLocks noChangeAspect="1"/>
          </p:cNvGraphicFramePr>
          <p:nvPr/>
        </p:nvGraphicFramePr>
        <p:xfrm>
          <a:off x="322263" y="1758950"/>
          <a:ext cx="8821737" cy="1106488"/>
        </p:xfrm>
        <a:graphic>
          <a:graphicData uri="http://schemas.openxmlformats.org/presentationml/2006/ole">
            <p:oleObj spid="_x0000_s8195" name="Drawing" r:id="rId4" imgW="9288720" imgH="1158120" progId="Presentations.Drawing.18">
              <p:embed/>
            </p:oleObj>
          </a:graphicData>
        </a:graphic>
      </p:graphicFrame>
      <p:graphicFrame>
        <p:nvGraphicFramePr>
          <p:cNvPr id="8196" name="Object 6"/>
          <p:cNvGraphicFramePr>
            <a:graphicFrameLocks noChangeAspect="1"/>
          </p:cNvGraphicFramePr>
          <p:nvPr/>
        </p:nvGraphicFramePr>
        <p:xfrm>
          <a:off x="838200" y="2971800"/>
          <a:ext cx="7577138" cy="3489325"/>
        </p:xfrm>
        <a:graphic>
          <a:graphicData uri="http://schemas.openxmlformats.org/presentationml/2006/ole">
            <p:oleObj spid="_x0000_s8196" name="Drawing" r:id="rId5" imgW="8473320" imgH="3901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SPECIAL APPEALS</a:t>
            </a:r>
          </a:p>
        </p:txBody>
      </p:sp>
      <p:sp>
        <p:nvSpPr>
          <p:cNvPr id="9222"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Seks</a:t>
            </a:r>
          </a:p>
        </p:txBody>
      </p:sp>
      <p:sp>
        <p:nvSpPr>
          <p:cNvPr id="922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922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6"/>
          <p:cNvGraphicFramePr>
            <a:graphicFrameLocks noChangeAspect="1"/>
          </p:cNvGraphicFramePr>
          <p:nvPr/>
        </p:nvGraphicFramePr>
        <p:xfrm>
          <a:off x="322263" y="1758950"/>
          <a:ext cx="8821737" cy="2468563"/>
        </p:xfrm>
        <a:graphic>
          <a:graphicData uri="http://schemas.openxmlformats.org/presentationml/2006/ole">
            <p:oleObj spid="_x0000_s9219" name="Drawing" r:id="rId4" imgW="9281160" imgH="2590920" progId="Presentations.Drawing.18">
              <p:embed/>
            </p:oleObj>
          </a:graphicData>
        </a:graphic>
      </p:graphicFrame>
      <p:graphicFrame>
        <p:nvGraphicFramePr>
          <p:cNvPr id="9220" name="Object 7"/>
          <p:cNvGraphicFramePr>
            <a:graphicFrameLocks noChangeAspect="1"/>
          </p:cNvGraphicFramePr>
          <p:nvPr/>
        </p:nvGraphicFramePr>
        <p:xfrm>
          <a:off x="1143000" y="4267200"/>
          <a:ext cx="7391400" cy="2232025"/>
        </p:xfrm>
        <a:graphic>
          <a:graphicData uri="http://schemas.openxmlformats.org/presentationml/2006/ole">
            <p:oleObj spid="_x0000_s9220" name="Drawing" r:id="rId5" imgW="8503920" imgH="256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2204</TotalTime>
  <Words>45</Words>
  <Application>Microsoft Office PowerPoint</Application>
  <PresentationFormat>On-screen Show (4:3)</PresentationFormat>
  <Paragraphs>27</Paragraphs>
  <Slides>14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0" baseType="lpstr">
      <vt:lpstr>Arial</vt:lpstr>
      <vt:lpstr>Calibri</vt:lpstr>
      <vt:lpstr>Tahoma</vt:lpstr>
      <vt:lpstr>Dunes</vt:lpstr>
      <vt:lpstr>Presentations X8 Drawing</vt:lpstr>
      <vt:lpstr>Presentations X6 Drawing</vt:lpstr>
      <vt:lpstr>RECLAMEPSYCHOLOGIE / 06</vt:lpstr>
      <vt:lpstr>SPECIAL APPEALS</vt:lpstr>
      <vt:lpstr>SPECIAL APPEALS</vt:lpstr>
      <vt:lpstr>SPECIAL APPEALS</vt:lpstr>
      <vt:lpstr>SPECIAL APPEALS</vt:lpstr>
      <vt:lpstr>SPECIAL APPEALS</vt:lpstr>
      <vt:lpstr>SPECIAL APPEALS</vt:lpstr>
      <vt:lpstr>SPECIAL APPEALS</vt:lpstr>
      <vt:lpstr>SPECIAL APPEALS</vt:lpstr>
      <vt:lpstr>SPECIAL APPEALS</vt:lpstr>
      <vt:lpstr>SPECIAL APPEALS</vt:lpstr>
      <vt:lpstr>SPECIAL APPEALS</vt:lpstr>
      <vt:lpstr>SPECIAL APPEALS</vt:lpstr>
      <vt:lpstr>SPECIAL APPEALS</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3R_Reclamepsychologie_06_special_appeals</dc:title>
  <dc:subject>Reclamepsychologie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121</cp:revision>
  <dcterms:created xsi:type="dcterms:W3CDTF">2015-09-06T15:15:23Z</dcterms:created>
  <dcterms:modified xsi:type="dcterms:W3CDTF">2020-03-29T23:21:33Z</dcterms:modified>
  <cp:category>Gebaseerd op Reclamepsychologie van R. van Hoften;Marketing Nima-A Kernstof van J. Smal / H. Tak;Principles of Marketing van Ph. Kotler;diverse materialen van R. Reinhardt.</cp:category>
</cp:coreProperties>
</file>