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307" r:id="rId3"/>
    <p:sldId id="308" r:id="rId4"/>
    <p:sldId id="309" r:id="rId5"/>
    <p:sldId id="324" r:id="rId6"/>
    <p:sldId id="310" r:id="rId7"/>
    <p:sldId id="311" r:id="rId8"/>
    <p:sldId id="325" r:id="rId9"/>
    <p:sldId id="312" r:id="rId10"/>
    <p:sldId id="313" r:id="rId11"/>
    <p:sldId id="323" r:id="rId12"/>
    <p:sldId id="317" r:id="rId13"/>
    <p:sldId id="318" r:id="rId14"/>
    <p:sldId id="319" r:id="rId15"/>
    <p:sldId id="320" r:id="rId16"/>
    <p:sldId id="321" r:id="rId17"/>
    <p:sldId id="322" r:id="rId18"/>
    <p:sldId id="327" r:id="rId19"/>
    <p:sldId id="326" r:id="rId20"/>
    <p:sldId id="32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qtPiRFrK6N7GDU4ab7LDRA" hashData="TXWP1NVLOx5tjFa2OteLk/nHHkk"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varScale="1">
        <p:scale>
          <a:sx n="48" d="100"/>
          <a:sy n="48" d="100"/>
        </p:scale>
        <p:origin x="-1214" y="-72"/>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F5A89-2FCD-43BE-9CA1-01CA8D3158DC}"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D4E9E5-4F2F-4831-86E5-3EB60DBD5A5A}"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054CAD-8A27-43EA-AB29-44218E406A38}"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D9CF64-3F27-4ED4-8A19-718370179726}"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C61978-0EAF-4AA9-A0BC-FD42D835E592}"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DCEB85-BCB4-4AED-B4E5-134DB5D8867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245A91-D6BB-4053-AF8E-13B07EA07F45}"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4A353-1B95-4ABC-B303-7BD2A37D886F}"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42B594-8AAD-45A3-BA26-5C8412AC4247}"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16FF8B-A312-4FAE-927A-C6FF21F6A6D9}"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ECC857-DB04-4CDA-8084-4F3AA4D57C39}"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3BEBA1-DFA6-43C6-A151-1BB69F2DFE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 /02</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5"/>
          <p:cNvGraphicFramePr>
            <a:graphicFrameLocks noChangeAspect="1"/>
          </p:cNvGraphicFramePr>
          <p:nvPr/>
        </p:nvGraphicFramePr>
        <p:xfrm>
          <a:off x="6400800" y="6019800"/>
          <a:ext cx="2590800" cy="701675"/>
        </p:xfrm>
        <a:graphic>
          <a:graphicData uri="http://schemas.openxmlformats.org/presentationml/2006/ole">
            <p:oleObj spid="_x0000_s1026" name="Drawing" r:id="rId3" imgW="2590920" imgH="700920" progId="Presentations.Drawing.16">
              <p:embed/>
            </p:oleObj>
          </a:graphicData>
        </a:graphic>
      </p:graphicFrame>
      <p:graphicFrame>
        <p:nvGraphicFramePr>
          <p:cNvPr id="1027" name="Object 10"/>
          <p:cNvGraphicFramePr>
            <a:graphicFrameLocks noChangeAspect="1"/>
          </p:cNvGraphicFramePr>
          <p:nvPr/>
        </p:nvGraphicFramePr>
        <p:xfrm>
          <a:off x="1211263" y="1722438"/>
          <a:ext cx="6721475" cy="3413125"/>
        </p:xfrm>
        <a:graphic>
          <a:graphicData uri="http://schemas.openxmlformats.org/presentationml/2006/ole">
            <p:oleObj spid="_x0000_s1027" name="Drawing" r:id="rId4" imgW="6720840" imgH="3413880" progId="Presentations.Drawing.16">
              <p:embed/>
            </p:oleObj>
          </a:graphicData>
        </a:graphic>
      </p:graphicFrame>
      <p:graphicFrame>
        <p:nvGraphicFramePr>
          <p:cNvPr id="1028" name="Object 6"/>
          <p:cNvGraphicFramePr>
            <a:graphicFrameLocks noChangeAspect="1"/>
          </p:cNvGraphicFramePr>
          <p:nvPr/>
        </p:nvGraphicFramePr>
        <p:xfrm>
          <a:off x="322263" y="6073775"/>
          <a:ext cx="4152900" cy="784225"/>
        </p:xfrm>
        <a:graphic>
          <a:graphicData uri="http://schemas.openxmlformats.org/presentationml/2006/ole">
            <p:oleObj spid="_x0000_s1028" name="Drawing" r:id="rId5" imgW="4152960" imgH="784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0242" name="Object 6"/>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8"/>
          <p:cNvGraphicFramePr>
            <a:graphicFrameLocks noChangeAspect="1"/>
          </p:cNvGraphicFramePr>
          <p:nvPr/>
        </p:nvGraphicFramePr>
        <p:xfrm>
          <a:off x="322263" y="1758950"/>
          <a:ext cx="8523287" cy="4090988"/>
        </p:xfrm>
        <a:graphic>
          <a:graphicData uri="http://schemas.openxmlformats.org/presentationml/2006/ole">
            <p:oleObj spid="_x0000_s10243" name="Drawing" r:id="rId4" imgW="9271080" imgH="4444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1266" name="Object 6"/>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8"/>
          <p:cNvGraphicFramePr>
            <a:graphicFrameLocks noChangeAspect="1"/>
          </p:cNvGraphicFramePr>
          <p:nvPr/>
        </p:nvGraphicFramePr>
        <p:xfrm>
          <a:off x="322263" y="1758950"/>
          <a:ext cx="8482012" cy="4333875"/>
        </p:xfrm>
        <a:graphic>
          <a:graphicData uri="http://schemas.openxmlformats.org/presentationml/2006/ole">
            <p:oleObj spid="_x0000_s11267" name="Drawing" r:id="rId4" imgW="9342720" imgH="4770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2290" name="Object 6"/>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8"/>
          <p:cNvGraphicFramePr>
            <a:graphicFrameLocks noChangeAspect="1"/>
          </p:cNvGraphicFramePr>
          <p:nvPr/>
        </p:nvGraphicFramePr>
        <p:xfrm>
          <a:off x="322263" y="1758950"/>
          <a:ext cx="8520112" cy="4424363"/>
        </p:xfrm>
        <a:graphic>
          <a:graphicData uri="http://schemas.openxmlformats.org/presentationml/2006/ole">
            <p:oleObj spid="_x0000_s12291" name="Drawing" r:id="rId4" imgW="9271080" imgH="4810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3314" name="Object 6"/>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8"/>
          <p:cNvGraphicFramePr>
            <a:graphicFrameLocks noChangeAspect="1"/>
          </p:cNvGraphicFramePr>
          <p:nvPr/>
        </p:nvGraphicFramePr>
        <p:xfrm>
          <a:off x="322263" y="1758950"/>
          <a:ext cx="8512175" cy="4200525"/>
        </p:xfrm>
        <a:graphic>
          <a:graphicData uri="http://schemas.openxmlformats.org/presentationml/2006/ole">
            <p:oleObj spid="_x0000_s13315" name="Drawing" r:id="rId4" imgW="9255240" imgH="4564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39" name="Object 8"/>
          <p:cNvGraphicFramePr>
            <a:graphicFrameLocks noChangeAspect="1"/>
          </p:cNvGraphicFramePr>
          <p:nvPr/>
        </p:nvGraphicFramePr>
        <p:xfrm>
          <a:off x="322263" y="1758950"/>
          <a:ext cx="8520112" cy="4379913"/>
        </p:xfrm>
        <a:graphic>
          <a:graphicData uri="http://schemas.openxmlformats.org/presentationml/2006/ole">
            <p:oleObj spid="_x0000_s14339" name="Drawing" r:id="rId4" imgW="9318960" imgH="4786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5362" name="Object 6"/>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8"/>
          <p:cNvGraphicFramePr>
            <a:graphicFrameLocks noChangeAspect="1"/>
          </p:cNvGraphicFramePr>
          <p:nvPr/>
        </p:nvGraphicFramePr>
        <p:xfrm>
          <a:off x="322263" y="1758950"/>
          <a:ext cx="8551862" cy="4384675"/>
        </p:xfrm>
        <a:graphic>
          <a:graphicData uri="http://schemas.openxmlformats.org/presentationml/2006/ole">
            <p:oleObj spid="_x0000_s15363" name="Drawing" r:id="rId4" imgW="9358560" imgH="4794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6386" name="Object 6"/>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8"/>
          <p:cNvGraphicFramePr>
            <a:graphicFrameLocks noChangeAspect="1"/>
          </p:cNvGraphicFramePr>
          <p:nvPr/>
        </p:nvGraphicFramePr>
        <p:xfrm>
          <a:off x="322263" y="1758950"/>
          <a:ext cx="8526462" cy="3390900"/>
        </p:xfrm>
        <a:graphic>
          <a:graphicData uri="http://schemas.openxmlformats.org/presentationml/2006/ole">
            <p:oleObj spid="_x0000_s16387" name="Drawing" r:id="rId4" imgW="9318960" imgH="3705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741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741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7410" name="Object 6"/>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9"/>
          <p:cNvGraphicFramePr>
            <a:graphicFrameLocks noChangeAspect="1"/>
          </p:cNvGraphicFramePr>
          <p:nvPr/>
        </p:nvGraphicFramePr>
        <p:xfrm>
          <a:off x="322263" y="1758950"/>
          <a:ext cx="8466137" cy="4073525"/>
        </p:xfrm>
        <a:graphic>
          <a:graphicData uri="http://schemas.openxmlformats.org/presentationml/2006/ole">
            <p:oleObj spid="_x0000_s17411" name="Drawing" r:id="rId4" imgW="9319320" imgH="4480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8434" name="Object 6"/>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4"/>
          <p:cNvGraphicFramePr>
            <a:graphicFrameLocks noChangeAspect="1"/>
          </p:cNvGraphicFramePr>
          <p:nvPr/>
        </p:nvGraphicFramePr>
        <p:xfrm>
          <a:off x="322263" y="1758950"/>
          <a:ext cx="8489950" cy="3417888"/>
        </p:xfrm>
        <a:graphic>
          <a:graphicData uri="http://schemas.openxmlformats.org/presentationml/2006/ole">
            <p:oleObj spid="_x0000_s18435" name="Drawing" r:id="rId4" imgW="9342000" imgH="3756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9458" name="Object 6"/>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4"/>
          <p:cNvGraphicFramePr>
            <a:graphicFrameLocks noChangeAspect="1"/>
          </p:cNvGraphicFramePr>
          <p:nvPr/>
        </p:nvGraphicFramePr>
        <p:xfrm>
          <a:off x="322263" y="1758950"/>
          <a:ext cx="8493125" cy="4600575"/>
        </p:xfrm>
        <a:graphic>
          <a:graphicData uri="http://schemas.openxmlformats.org/presentationml/2006/ole">
            <p:oleObj spid="_x0000_s19459" name="Drawing" r:id="rId4" imgW="9334440" imgH="50522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50" name="Object 6"/>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10"/>
          <p:cNvGraphicFramePr>
            <a:graphicFrameLocks noChangeAspect="1"/>
          </p:cNvGraphicFramePr>
          <p:nvPr/>
        </p:nvGraphicFramePr>
        <p:xfrm>
          <a:off x="322263" y="1758950"/>
          <a:ext cx="8391525" cy="4011613"/>
        </p:xfrm>
        <a:graphic>
          <a:graphicData uri="http://schemas.openxmlformats.org/presentationml/2006/ole">
            <p:oleObj spid="_x0000_s2051" name="Drawing" r:id="rId4" imgW="9365040" imgH="4473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482" name="Object 6"/>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8"/>
          <p:cNvGraphicFramePr>
            <a:graphicFrameLocks noChangeAspect="1"/>
          </p:cNvGraphicFramePr>
          <p:nvPr/>
        </p:nvGraphicFramePr>
        <p:xfrm>
          <a:off x="322263" y="1758950"/>
          <a:ext cx="8451850" cy="4179888"/>
        </p:xfrm>
        <a:graphic>
          <a:graphicData uri="http://schemas.openxmlformats.org/presentationml/2006/ole">
            <p:oleObj spid="_x0000_s20483" name="Drawing" r:id="rId4" imgW="9414360" imgH="4651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4" name="Object 6"/>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9"/>
          <p:cNvGraphicFramePr>
            <a:graphicFrameLocks noChangeAspect="1"/>
          </p:cNvGraphicFramePr>
          <p:nvPr/>
        </p:nvGraphicFramePr>
        <p:xfrm>
          <a:off x="322263" y="1758950"/>
          <a:ext cx="8482012" cy="3741738"/>
        </p:xfrm>
        <a:graphic>
          <a:graphicData uri="http://schemas.openxmlformats.org/presentationml/2006/ole">
            <p:oleObj spid="_x0000_s3075" name="Drawing" r:id="rId4" imgW="9372600" imgH="4129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4098" name="Object 6"/>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10"/>
          <p:cNvGraphicFramePr>
            <a:graphicFrameLocks noChangeAspect="1"/>
          </p:cNvGraphicFramePr>
          <p:nvPr/>
        </p:nvGraphicFramePr>
        <p:xfrm>
          <a:off x="322263" y="1758950"/>
          <a:ext cx="8489950" cy="3416300"/>
        </p:xfrm>
        <a:graphic>
          <a:graphicData uri="http://schemas.openxmlformats.org/presentationml/2006/ole">
            <p:oleObj spid="_x0000_s4099" name="Drawing" r:id="rId4" imgW="9365040" imgH="3764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5122" name="Object 6"/>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4"/>
          <p:cNvGraphicFramePr>
            <a:graphicFrameLocks noChangeAspect="1"/>
          </p:cNvGraphicFramePr>
          <p:nvPr/>
        </p:nvGraphicFramePr>
        <p:xfrm>
          <a:off x="322263" y="1758950"/>
          <a:ext cx="8505825" cy="3754438"/>
        </p:xfrm>
        <a:graphic>
          <a:graphicData uri="http://schemas.openxmlformats.org/presentationml/2006/ole">
            <p:oleObj spid="_x0000_s5123" name="Drawing" r:id="rId4" imgW="9365040" imgH="4129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6146" name="Object 6"/>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8"/>
          <p:cNvGraphicFramePr>
            <a:graphicFrameLocks noChangeAspect="1"/>
          </p:cNvGraphicFramePr>
          <p:nvPr/>
        </p:nvGraphicFramePr>
        <p:xfrm>
          <a:off x="322263" y="1758950"/>
          <a:ext cx="8478837" cy="4433888"/>
        </p:xfrm>
        <a:graphic>
          <a:graphicData uri="http://schemas.openxmlformats.org/presentationml/2006/ole">
            <p:oleObj spid="_x0000_s6147" name="Drawing" r:id="rId4" imgW="9374760" imgH="48981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7170" name="Object 6"/>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10"/>
          <p:cNvGraphicFramePr>
            <a:graphicFrameLocks noChangeAspect="1"/>
          </p:cNvGraphicFramePr>
          <p:nvPr/>
        </p:nvGraphicFramePr>
        <p:xfrm>
          <a:off x="322263" y="1758950"/>
          <a:ext cx="8486775" cy="2743200"/>
        </p:xfrm>
        <a:graphic>
          <a:graphicData uri="http://schemas.openxmlformats.org/presentationml/2006/ole">
            <p:oleObj spid="_x0000_s7171" name="Drawing" r:id="rId4" imgW="9372600" imgH="3025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8194" name="Object 6"/>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4"/>
          <p:cNvGraphicFramePr>
            <a:graphicFrameLocks noChangeAspect="1"/>
          </p:cNvGraphicFramePr>
          <p:nvPr/>
        </p:nvGraphicFramePr>
        <p:xfrm>
          <a:off x="322263" y="1758950"/>
          <a:ext cx="8475662" cy="4062413"/>
        </p:xfrm>
        <a:graphic>
          <a:graphicData uri="http://schemas.openxmlformats.org/presentationml/2006/ole">
            <p:oleObj spid="_x0000_s8195" name="Drawing" r:id="rId4" imgW="9372600" imgH="4488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3200" b="1" smtClean="0">
                <a:solidFill>
                  <a:srgbClr val="003399"/>
                </a:solidFill>
                <a:latin typeface="Tahoma" pitchFamily="34" charset="0"/>
              </a:rPr>
              <a:t>STRATEGISCHE MARKETINGPLANNING</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Het strategische marketingplanningsproces</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9218" name="Object 6"/>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8"/>
          <p:cNvGraphicFramePr>
            <a:graphicFrameLocks noChangeAspect="1"/>
          </p:cNvGraphicFramePr>
          <p:nvPr/>
        </p:nvGraphicFramePr>
        <p:xfrm>
          <a:off x="322263" y="1758950"/>
          <a:ext cx="8502650" cy="4122738"/>
        </p:xfrm>
        <a:graphic>
          <a:graphicData uri="http://schemas.openxmlformats.org/presentationml/2006/ole">
            <p:oleObj spid="_x0000_s9219" name="Drawing" r:id="rId4" imgW="9271080" imgH="4492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1535</TotalTime>
  <Words>99</Words>
  <Application>Microsoft Office PowerPoint</Application>
  <PresentationFormat>On-screen Show (4:3)</PresentationFormat>
  <Paragraphs>39</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Tahoma</vt:lpstr>
      <vt:lpstr>Dunes</vt:lpstr>
      <vt:lpstr>Presentations X6 Drawing</vt:lpstr>
      <vt:lpstr>STRATEGISCHE MARKETINGPLANNING /02</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lpstr>STRATEGISCHE MARKETINGPLANNING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3R_Strategic_marketplanning_02_marketingplanningsproces</dc:title>
  <dc:subject>Marketingplanningsproces</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66</cp:revision>
  <dcterms:created xsi:type="dcterms:W3CDTF">2015-09-06T15:15:23Z</dcterms:created>
  <dcterms:modified xsi:type="dcterms:W3CDTF">2020-02-06T17:47:37Z</dcterms:modified>
  <cp:category>Gebaseerd o.a. op: Strategische marketing planning van dr. K.J. Alsem, Strategic marketing management van prof. Ph. Kotler, en diverse materialen van R. Reinhardt.</cp:category>
</cp:coreProperties>
</file>