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7" r:id="rId3"/>
    <p:sldId id="386" r:id="rId4"/>
    <p:sldId id="387" r:id="rId5"/>
    <p:sldId id="388"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409" r:id="rId27"/>
    <p:sldId id="411" r:id="rId28"/>
    <p:sldId id="412" r:id="rId29"/>
    <p:sldId id="413" r:id="rId30"/>
    <p:sldId id="414" r:id="rId31"/>
    <p:sldId id="440"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vNPuUsoa66C+peYFqL8Dfw" hashData="W/KSxrAOjWGQ4F2lZGlR/aZbZDQ"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60" autoAdjust="0"/>
    <p:restoredTop sz="94660"/>
  </p:normalViewPr>
  <p:slideViewPr>
    <p:cSldViewPr snapToGrid="0" showGuides="1">
      <p:cViewPr varScale="1">
        <p:scale>
          <a:sx n="48" d="100"/>
          <a:sy n="48" d="100"/>
        </p:scale>
        <p:origin x="-1214" y="-72"/>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27CD7-FFE6-478F-9E0A-351785D75D42}"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D7C790-434D-44E0-90E9-93BEC91E1B7D}"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831D2-5812-4A75-B775-0921E8F5AFF7}"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CADB7A-79C6-4B05-8591-2B71627340D4}"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3FB846-6830-42A8-BFF4-E1EA99A74307}"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F70C6-ECF9-4B8C-BEF5-20AB09AEBB9F}"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4C73B4-9379-456C-8A18-4BD02ACA3E31}"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0CC43D-BFDC-4B30-B412-6FA355A7958C}"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EA5EE-EE90-46FD-8C31-BF99C2491B75}"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50888F-0136-45C6-8224-721BB17740BE}"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222C97-368A-4C98-B584-2E5CA8AEECD0}"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3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F452E7-0A2B-41D2-80CB-40D651AC48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0.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2.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4.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6.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8.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0.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2.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6.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8.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0.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2.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4.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6.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8.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0.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2.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4.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6.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98.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0.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2.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4.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6.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xml"/><Relationship Id="rId1" Type="http://schemas.openxmlformats.org/officeDocument/2006/relationships/vmlDrawing" Target="../drawings/vmlDrawing54.vml"/><Relationship Id="rId4" Type="http://schemas.openxmlformats.org/officeDocument/2006/relationships/oleObject" Target="../embeddings/oleObject108.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1.xml"/><Relationship Id="rId1" Type="http://schemas.openxmlformats.org/officeDocument/2006/relationships/vmlDrawing" Target="../drawings/vmlDrawing55.vml"/><Relationship Id="rId4" Type="http://schemas.openxmlformats.org/officeDocument/2006/relationships/oleObject" Target="../embeddings/oleObject110.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1.xml"/><Relationship Id="rId1" Type="http://schemas.openxmlformats.org/officeDocument/2006/relationships/vmlDrawing" Target="../drawings/vmlDrawing56.vml"/><Relationship Id="rId4" Type="http://schemas.openxmlformats.org/officeDocument/2006/relationships/oleObject" Target="../embeddings/oleObject11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 /11</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6">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6">
              <p:embed/>
            </p:oleObj>
          </a:graphicData>
        </a:graphic>
      </p:graphicFrame>
      <p:graphicFrame>
        <p:nvGraphicFramePr>
          <p:cNvPr id="1028" name="Object 6"/>
          <p:cNvGraphicFramePr>
            <a:graphicFrameLocks noChangeAspect="1"/>
          </p:cNvGraphicFramePr>
          <p:nvPr/>
        </p:nvGraphicFramePr>
        <p:xfrm>
          <a:off x="322263" y="6065838"/>
          <a:ext cx="4152900" cy="792162"/>
        </p:xfrm>
        <a:graphic>
          <a:graphicData uri="http://schemas.openxmlformats.org/presentationml/2006/ole">
            <p:oleObj spid="_x0000_s1028" name="Drawing" r:id="rId5" imgW="4152960" imgH="792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024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8"/>
          <p:cNvGraphicFramePr>
            <a:graphicFrameLocks noChangeAspect="1"/>
          </p:cNvGraphicFramePr>
          <p:nvPr/>
        </p:nvGraphicFramePr>
        <p:xfrm>
          <a:off x="322263" y="1758950"/>
          <a:ext cx="8458200" cy="4513263"/>
        </p:xfrm>
        <a:graphic>
          <a:graphicData uri="http://schemas.openxmlformats.org/presentationml/2006/ole">
            <p:oleObj spid="_x0000_s10243" name="Drawing" r:id="rId4" imgW="9334800" imgH="4977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127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8"/>
          <p:cNvGraphicFramePr>
            <a:graphicFrameLocks noChangeAspect="1"/>
          </p:cNvGraphicFramePr>
          <p:nvPr/>
        </p:nvGraphicFramePr>
        <p:xfrm>
          <a:off x="322263" y="1758950"/>
          <a:ext cx="8470900" cy="2546350"/>
        </p:xfrm>
        <a:graphic>
          <a:graphicData uri="http://schemas.openxmlformats.org/presentationml/2006/ole">
            <p:oleObj spid="_x0000_s11267" name="Drawing" r:id="rId4" imgW="9342720" imgH="2806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229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8"/>
          <p:cNvGraphicFramePr>
            <a:graphicFrameLocks noChangeAspect="1"/>
          </p:cNvGraphicFramePr>
          <p:nvPr/>
        </p:nvGraphicFramePr>
        <p:xfrm>
          <a:off x="322263" y="1758950"/>
          <a:ext cx="8445500" cy="4630738"/>
        </p:xfrm>
        <a:graphic>
          <a:graphicData uri="http://schemas.openxmlformats.org/presentationml/2006/ole">
            <p:oleObj spid="_x0000_s12291" name="Drawing" r:id="rId4" imgW="9342720" imgH="5120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331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8"/>
          <p:cNvGraphicFramePr>
            <a:graphicFrameLocks noChangeAspect="1"/>
          </p:cNvGraphicFramePr>
          <p:nvPr/>
        </p:nvGraphicFramePr>
        <p:xfrm>
          <a:off x="322263" y="1758950"/>
          <a:ext cx="8478837" cy="3729038"/>
        </p:xfrm>
        <a:graphic>
          <a:graphicData uri="http://schemas.openxmlformats.org/presentationml/2006/ole">
            <p:oleObj spid="_x0000_s13315" name="Drawing" r:id="rId4" imgW="9358560" imgH="4110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434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8"/>
          <p:cNvGraphicFramePr>
            <a:graphicFrameLocks noChangeAspect="1"/>
          </p:cNvGraphicFramePr>
          <p:nvPr/>
        </p:nvGraphicFramePr>
        <p:xfrm>
          <a:off x="322263" y="1758950"/>
          <a:ext cx="8513762" cy="4662488"/>
        </p:xfrm>
        <a:graphic>
          <a:graphicData uri="http://schemas.openxmlformats.org/presentationml/2006/ole">
            <p:oleObj spid="_x0000_s14339" name="Drawing" r:id="rId4" imgW="9358560" imgH="5120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536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8"/>
          <p:cNvGraphicFramePr>
            <a:graphicFrameLocks noChangeAspect="1"/>
          </p:cNvGraphicFramePr>
          <p:nvPr/>
        </p:nvGraphicFramePr>
        <p:xfrm>
          <a:off x="322263" y="1758950"/>
          <a:ext cx="8509000" cy="4298950"/>
        </p:xfrm>
        <a:graphic>
          <a:graphicData uri="http://schemas.openxmlformats.org/presentationml/2006/ole">
            <p:oleObj spid="_x0000_s15363" name="Drawing" r:id="rId4" imgW="9342720" imgH="4715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639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8"/>
          <p:cNvGraphicFramePr>
            <a:graphicFrameLocks noChangeAspect="1"/>
          </p:cNvGraphicFramePr>
          <p:nvPr/>
        </p:nvGraphicFramePr>
        <p:xfrm>
          <a:off x="322263" y="1758950"/>
          <a:ext cx="8501062" cy="4354513"/>
        </p:xfrm>
        <a:graphic>
          <a:graphicData uri="http://schemas.openxmlformats.org/presentationml/2006/ole">
            <p:oleObj spid="_x0000_s16387" name="Drawing" r:id="rId4" imgW="9334800" imgH="4778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741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8"/>
          <p:cNvGraphicFramePr>
            <a:graphicFrameLocks noChangeAspect="1"/>
          </p:cNvGraphicFramePr>
          <p:nvPr/>
        </p:nvGraphicFramePr>
        <p:xfrm>
          <a:off x="322263" y="1758950"/>
          <a:ext cx="8513762" cy="4057650"/>
        </p:xfrm>
        <a:graphic>
          <a:graphicData uri="http://schemas.openxmlformats.org/presentationml/2006/ole">
            <p:oleObj spid="_x0000_s17411" name="Drawing" r:id="rId4" imgW="933480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843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8434" name="Object 6"/>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8"/>
          <p:cNvGraphicFramePr>
            <a:graphicFrameLocks noChangeAspect="1"/>
          </p:cNvGraphicFramePr>
          <p:nvPr/>
        </p:nvGraphicFramePr>
        <p:xfrm>
          <a:off x="322263" y="1758950"/>
          <a:ext cx="8516937" cy="4378325"/>
        </p:xfrm>
        <a:graphic>
          <a:graphicData uri="http://schemas.openxmlformats.org/presentationml/2006/ole">
            <p:oleObj spid="_x0000_s18435"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946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8"/>
          <p:cNvGraphicFramePr>
            <a:graphicFrameLocks noChangeAspect="1"/>
          </p:cNvGraphicFramePr>
          <p:nvPr/>
        </p:nvGraphicFramePr>
        <p:xfrm>
          <a:off x="322263" y="1758950"/>
          <a:ext cx="8513762" cy="4057650"/>
        </p:xfrm>
        <a:graphic>
          <a:graphicData uri="http://schemas.openxmlformats.org/presentationml/2006/ole">
            <p:oleObj spid="_x0000_s19459" name="Drawing" r:id="rId4" imgW="933480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Marketingdoelstellingen </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25"/>
          <p:cNvGraphicFramePr>
            <a:graphicFrameLocks noChangeAspect="1"/>
          </p:cNvGraphicFramePr>
          <p:nvPr/>
        </p:nvGraphicFramePr>
        <p:xfrm>
          <a:off x="322263" y="1758950"/>
          <a:ext cx="8497887" cy="4357688"/>
        </p:xfrm>
        <a:graphic>
          <a:graphicData uri="http://schemas.openxmlformats.org/presentationml/2006/ole">
            <p:oleObj spid="_x0000_s2051" name="Drawing" r:id="rId4" imgW="935856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48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8"/>
          <p:cNvGraphicFramePr>
            <a:graphicFrameLocks noChangeAspect="1"/>
          </p:cNvGraphicFramePr>
          <p:nvPr/>
        </p:nvGraphicFramePr>
        <p:xfrm>
          <a:off x="322263" y="1758950"/>
          <a:ext cx="8461375" cy="4503738"/>
        </p:xfrm>
        <a:graphic>
          <a:graphicData uri="http://schemas.openxmlformats.org/presentationml/2006/ole">
            <p:oleObj spid="_x0000_s20483" name="Drawing" r:id="rId4" imgW="9342720" imgH="4969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151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8"/>
          <p:cNvGraphicFramePr>
            <a:graphicFrameLocks noChangeAspect="1"/>
          </p:cNvGraphicFramePr>
          <p:nvPr/>
        </p:nvGraphicFramePr>
        <p:xfrm>
          <a:off x="322263" y="1758950"/>
          <a:ext cx="8488362" cy="4043363"/>
        </p:xfrm>
        <a:graphic>
          <a:graphicData uri="http://schemas.openxmlformats.org/presentationml/2006/ole">
            <p:oleObj spid="_x0000_s21507" name="Drawing" r:id="rId4" imgW="934272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253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6">
              <p:embed/>
            </p:oleObj>
          </a:graphicData>
        </a:graphic>
      </p:graphicFrame>
      <p:graphicFrame>
        <p:nvGraphicFramePr>
          <p:cNvPr id="22531" name="Object 8"/>
          <p:cNvGraphicFramePr>
            <a:graphicFrameLocks noChangeAspect="1"/>
          </p:cNvGraphicFramePr>
          <p:nvPr/>
        </p:nvGraphicFramePr>
        <p:xfrm>
          <a:off x="322263" y="1758950"/>
          <a:ext cx="8488362" cy="3127375"/>
        </p:xfrm>
        <a:graphic>
          <a:graphicData uri="http://schemas.openxmlformats.org/presentationml/2006/ole">
            <p:oleObj spid="_x0000_s22531" name="Drawing" r:id="rId4" imgW="9342720" imgH="3443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355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8"/>
          <p:cNvGraphicFramePr>
            <a:graphicFrameLocks noChangeAspect="1"/>
          </p:cNvGraphicFramePr>
          <p:nvPr/>
        </p:nvGraphicFramePr>
        <p:xfrm>
          <a:off x="322263" y="1758950"/>
          <a:ext cx="8501062" cy="4602163"/>
        </p:xfrm>
        <a:graphic>
          <a:graphicData uri="http://schemas.openxmlformats.org/presentationml/2006/ole">
            <p:oleObj spid="_x0000_s23555" name="Drawing" r:id="rId4" imgW="9334800" imgH="50490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Merkpositionering</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458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8"/>
          <p:cNvGraphicFramePr>
            <a:graphicFrameLocks noChangeAspect="1"/>
          </p:cNvGraphicFramePr>
          <p:nvPr/>
        </p:nvGraphicFramePr>
        <p:xfrm>
          <a:off x="322263" y="1758950"/>
          <a:ext cx="8504237" cy="4540250"/>
        </p:xfrm>
        <a:graphic>
          <a:graphicData uri="http://schemas.openxmlformats.org/presentationml/2006/ole">
            <p:oleObj spid="_x0000_s24579" name="Drawing" r:id="rId4" imgW="9358560" imgH="4993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560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8"/>
          <p:cNvGraphicFramePr>
            <a:graphicFrameLocks noChangeAspect="1"/>
          </p:cNvGraphicFramePr>
          <p:nvPr/>
        </p:nvGraphicFramePr>
        <p:xfrm>
          <a:off x="322263" y="1758950"/>
          <a:ext cx="8505825" cy="3132138"/>
        </p:xfrm>
        <a:graphic>
          <a:graphicData uri="http://schemas.openxmlformats.org/presentationml/2006/ole">
            <p:oleObj spid="_x0000_s25603" name="Drawing" r:id="rId4" imgW="9350640" imgH="3443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662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6630"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6">
              <p:embed/>
            </p:oleObj>
          </a:graphicData>
        </a:graphic>
      </p:graphicFrame>
      <p:graphicFrame>
        <p:nvGraphicFramePr>
          <p:cNvPr id="26627" name="Object 9"/>
          <p:cNvGraphicFramePr>
            <a:graphicFrameLocks noChangeAspect="1"/>
          </p:cNvGraphicFramePr>
          <p:nvPr/>
        </p:nvGraphicFramePr>
        <p:xfrm>
          <a:off x="508000" y="1085850"/>
          <a:ext cx="8162925" cy="5462588"/>
        </p:xfrm>
        <a:graphic>
          <a:graphicData uri="http://schemas.openxmlformats.org/presentationml/2006/ole">
            <p:oleObj spid="_x0000_s26627" name="Drawing" r:id="rId4" imgW="8507880" imgH="5693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76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6">
              <p:embed/>
            </p:oleObj>
          </a:graphicData>
        </a:graphic>
      </p:graphicFrame>
      <p:graphicFrame>
        <p:nvGraphicFramePr>
          <p:cNvPr id="27651" name="Object 8"/>
          <p:cNvGraphicFramePr>
            <a:graphicFrameLocks noChangeAspect="1"/>
          </p:cNvGraphicFramePr>
          <p:nvPr/>
        </p:nvGraphicFramePr>
        <p:xfrm>
          <a:off x="322263" y="1758950"/>
          <a:ext cx="8461375" cy="4032250"/>
        </p:xfrm>
        <a:graphic>
          <a:graphicData uri="http://schemas.openxmlformats.org/presentationml/2006/ole">
            <p:oleObj spid="_x0000_s27651" name="Drawing" r:id="rId4" imgW="933480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867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6">
              <p:embed/>
            </p:oleObj>
          </a:graphicData>
        </a:graphic>
      </p:graphicFrame>
      <p:graphicFrame>
        <p:nvGraphicFramePr>
          <p:cNvPr id="28675" name="Object 8"/>
          <p:cNvGraphicFramePr>
            <a:graphicFrameLocks noChangeAspect="1"/>
          </p:cNvGraphicFramePr>
          <p:nvPr/>
        </p:nvGraphicFramePr>
        <p:xfrm>
          <a:off x="322263" y="1758950"/>
          <a:ext cx="8459787" cy="4029075"/>
        </p:xfrm>
        <a:graphic>
          <a:graphicData uri="http://schemas.openxmlformats.org/presentationml/2006/ole">
            <p:oleObj spid="_x0000_s28675" name="Drawing" r:id="rId4" imgW="934272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6">
              <p:embed/>
            </p:oleObj>
          </a:graphicData>
        </a:graphic>
      </p:graphicFrame>
      <p:pic>
        <p:nvPicPr>
          <p:cNvPr id="29705" name="Picture 9"/>
          <p:cNvPicPr>
            <a:picLocks noChangeAspect="1" noChangeArrowheads="1"/>
          </p:cNvPicPr>
          <p:nvPr/>
        </p:nvPicPr>
        <p:blipFill>
          <a:blip r:embed="rId4"/>
          <a:srcRect/>
          <a:stretch>
            <a:fillRect/>
          </a:stretch>
        </p:blipFill>
        <p:spPr bwMode="auto">
          <a:xfrm>
            <a:off x="322263" y="2197319"/>
            <a:ext cx="8455743" cy="3982764"/>
          </a:xfrm>
          <a:prstGeom prst="rect">
            <a:avLst/>
          </a:prstGeom>
          <a:noFill/>
          <a:ln w="9525">
            <a:noFill/>
            <a:miter lim="800000"/>
            <a:headEnd/>
            <a:tailEnd/>
          </a:ln>
          <a:effectLst/>
        </p:spPr>
      </p:pic>
      <p:sp>
        <p:nvSpPr>
          <p:cNvPr id="11" name="TextBox 10"/>
          <p:cNvSpPr txBox="1"/>
          <p:nvPr/>
        </p:nvSpPr>
        <p:spPr>
          <a:xfrm>
            <a:off x="322264" y="1758950"/>
            <a:ext cx="8443364" cy="307777"/>
          </a:xfrm>
          <a:prstGeom prst="rect">
            <a:avLst/>
          </a:prstGeom>
          <a:noFill/>
        </p:spPr>
        <p:txBody>
          <a:bodyPr wrap="square" rtlCol="0">
            <a:spAutoFit/>
          </a:bodyPr>
          <a:lstStyle/>
          <a:p>
            <a:r>
              <a:rPr lang="en-US" sz="1400" b="1" dirty="0" smtClean="0">
                <a:latin typeface="Verdana" pitchFamily="34" charset="0"/>
                <a:ea typeface="Verdana" pitchFamily="34" charset="0"/>
              </a:rPr>
              <a:t>Brand valuation, in </a:t>
            </a:r>
            <a:r>
              <a:rPr lang="en-US" sz="1400" b="1" dirty="0" err="1" smtClean="0">
                <a:latin typeface="Verdana" pitchFamily="34" charset="0"/>
                <a:ea typeface="Verdana" pitchFamily="34" charset="0"/>
              </a:rPr>
              <a:t>miljoenen</a:t>
            </a:r>
            <a:r>
              <a:rPr lang="en-US" sz="1400" b="1" dirty="0" smtClean="0">
                <a:latin typeface="Verdana" pitchFamily="34" charset="0"/>
                <a:ea typeface="Verdana" pitchFamily="34" charset="0"/>
              </a:rPr>
              <a:t> $, </a:t>
            </a:r>
            <a:r>
              <a:rPr lang="en-US" sz="1400" b="1" dirty="0" err="1" smtClean="0">
                <a:latin typeface="Verdana" pitchFamily="34" charset="0"/>
                <a:ea typeface="Verdana" pitchFamily="34" charset="0"/>
              </a:rPr>
              <a:t>Millward</a:t>
            </a:r>
            <a:r>
              <a:rPr lang="en-US" sz="1400" b="1" dirty="0" smtClean="0">
                <a:latin typeface="Verdana" pitchFamily="34" charset="0"/>
                <a:ea typeface="Verdana" pitchFamily="34" charset="0"/>
              </a:rPr>
              <a:t> Brown 2018               (…) </a:t>
            </a:r>
            <a:r>
              <a:rPr lang="en-US" sz="1400" b="1" dirty="0" err="1" smtClean="0">
                <a:latin typeface="Verdana" pitchFamily="34" charset="0"/>
                <a:ea typeface="Verdana" pitchFamily="34" charset="0"/>
              </a:rPr>
              <a:t>wereldranglijst</a:t>
            </a:r>
            <a:endParaRPr lang="en-US" sz="1400" b="1" dirty="0">
              <a:latin typeface="Verdana" pitchFamily="34" charset="0"/>
              <a:ea typeface="Verdana"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Marketingdoelstellingen </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4" name="Object 6"/>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8"/>
          <p:cNvGraphicFramePr>
            <a:graphicFrameLocks noChangeAspect="1"/>
          </p:cNvGraphicFramePr>
          <p:nvPr/>
        </p:nvGraphicFramePr>
        <p:xfrm>
          <a:off x="322263" y="1758950"/>
          <a:ext cx="8470900" cy="3730625"/>
        </p:xfrm>
        <a:graphic>
          <a:graphicData uri="http://schemas.openxmlformats.org/presentationml/2006/ole">
            <p:oleObj spid="_x0000_s3075" name="Drawing" r:id="rId4" imgW="9342720" imgH="4110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6">
              <p:embed/>
            </p:oleObj>
          </a:graphicData>
        </a:graphic>
      </p:graphicFrame>
      <p:graphicFrame>
        <p:nvGraphicFramePr>
          <p:cNvPr id="30723" name="Object 8"/>
          <p:cNvGraphicFramePr>
            <a:graphicFrameLocks noChangeAspect="1"/>
          </p:cNvGraphicFramePr>
          <p:nvPr/>
        </p:nvGraphicFramePr>
        <p:xfrm>
          <a:off x="654050" y="1758950"/>
          <a:ext cx="7737475" cy="4651375"/>
        </p:xfrm>
        <a:graphic>
          <a:graphicData uri="http://schemas.openxmlformats.org/presentationml/2006/ole">
            <p:oleObj spid="_x0000_s30723" name="Drawing" r:id="rId4" imgW="8134200" imgH="4889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174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175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1746" name="Object 6"/>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6">
              <p:embed/>
            </p:oleObj>
          </a:graphicData>
        </a:graphic>
      </p:graphicFrame>
      <p:graphicFrame>
        <p:nvGraphicFramePr>
          <p:cNvPr id="31747" name="Object 4"/>
          <p:cNvGraphicFramePr>
            <a:graphicFrameLocks noChangeAspect="1"/>
          </p:cNvGraphicFramePr>
          <p:nvPr/>
        </p:nvGraphicFramePr>
        <p:xfrm>
          <a:off x="793750" y="1758950"/>
          <a:ext cx="7408863" cy="4692650"/>
        </p:xfrm>
        <a:graphic>
          <a:graphicData uri="http://schemas.openxmlformats.org/presentationml/2006/ole">
            <p:oleObj spid="_x0000_s31747" name="Drawing" r:id="rId4" imgW="8313480" imgH="5265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277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6">
              <p:embed/>
            </p:oleObj>
          </a:graphicData>
        </a:graphic>
      </p:graphicFrame>
      <p:graphicFrame>
        <p:nvGraphicFramePr>
          <p:cNvPr id="32771" name="Object 8"/>
          <p:cNvGraphicFramePr>
            <a:graphicFrameLocks noChangeAspect="1"/>
          </p:cNvGraphicFramePr>
          <p:nvPr/>
        </p:nvGraphicFramePr>
        <p:xfrm>
          <a:off x="322263" y="1758950"/>
          <a:ext cx="8448675" cy="4332288"/>
        </p:xfrm>
        <a:graphic>
          <a:graphicData uri="http://schemas.openxmlformats.org/presentationml/2006/ole">
            <p:oleObj spid="_x0000_s32771" name="Drawing" r:id="rId4" imgW="935856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379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6">
              <p:embed/>
            </p:oleObj>
          </a:graphicData>
        </a:graphic>
      </p:graphicFrame>
      <p:graphicFrame>
        <p:nvGraphicFramePr>
          <p:cNvPr id="33795" name="Object 8"/>
          <p:cNvGraphicFramePr>
            <a:graphicFrameLocks noChangeAspect="1"/>
          </p:cNvGraphicFramePr>
          <p:nvPr/>
        </p:nvGraphicFramePr>
        <p:xfrm>
          <a:off x="1076325" y="2343150"/>
          <a:ext cx="7008813" cy="3324225"/>
        </p:xfrm>
        <a:graphic>
          <a:graphicData uri="http://schemas.openxmlformats.org/presentationml/2006/ole">
            <p:oleObj spid="_x0000_s33795" name="Drawing" r:id="rId4" imgW="7593480" imgH="3601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482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6">
              <p:embed/>
            </p:oleObj>
          </a:graphicData>
        </a:graphic>
      </p:graphicFrame>
      <p:graphicFrame>
        <p:nvGraphicFramePr>
          <p:cNvPr id="34819" name="Object 8"/>
          <p:cNvGraphicFramePr>
            <a:graphicFrameLocks noChangeAspect="1"/>
          </p:cNvGraphicFramePr>
          <p:nvPr/>
        </p:nvGraphicFramePr>
        <p:xfrm>
          <a:off x="322263" y="1758950"/>
          <a:ext cx="8385175" cy="3995738"/>
        </p:xfrm>
        <a:graphic>
          <a:graphicData uri="http://schemas.openxmlformats.org/presentationml/2006/ole">
            <p:oleObj spid="_x0000_s34819" name="Drawing" r:id="rId4" imgW="933480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584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5842" name="Object 6"/>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6">
              <p:embed/>
            </p:oleObj>
          </a:graphicData>
        </a:graphic>
      </p:graphicFrame>
      <p:graphicFrame>
        <p:nvGraphicFramePr>
          <p:cNvPr id="35843" name="Object 8"/>
          <p:cNvGraphicFramePr>
            <a:graphicFrameLocks noChangeAspect="1"/>
          </p:cNvGraphicFramePr>
          <p:nvPr/>
        </p:nvGraphicFramePr>
        <p:xfrm>
          <a:off x="322263" y="1758950"/>
          <a:ext cx="8408987" cy="4000500"/>
        </p:xfrm>
        <a:graphic>
          <a:graphicData uri="http://schemas.openxmlformats.org/presentationml/2006/ole">
            <p:oleObj spid="_x0000_s35843" name="Drawing" r:id="rId4" imgW="935064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687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6866" name="Object 6"/>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6">
              <p:embed/>
            </p:oleObj>
          </a:graphicData>
        </a:graphic>
      </p:graphicFrame>
      <p:graphicFrame>
        <p:nvGraphicFramePr>
          <p:cNvPr id="36867" name="Object 8"/>
          <p:cNvGraphicFramePr>
            <a:graphicFrameLocks noChangeAspect="1"/>
          </p:cNvGraphicFramePr>
          <p:nvPr/>
        </p:nvGraphicFramePr>
        <p:xfrm>
          <a:off x="322263" y="1758950"/>
          <a:ext cx="8593137" cy="4573588"/>
        </p:xfrm>
        <a:graphic>
          <a:graphicData uri="http://schemas.openxmlformats.org/presentationml/2006/ole">
            <p:oleObj spid="_x0000_s36867" name="Drawing" r:id="rId4" imgW="9342720" imgH="4969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789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789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7890" name="Object 6"/>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6">
              <p:embed/>
            </p:oleObj>
          </a:graphicData>
        </a:graphic>
      </p:graphicFrame>
      <p:graphicFrame>
        <p:nvGraphicFramePr>
          <p:cNvPr id="37891" name="Object 8"/>
          <p:cNvGraphicFramePr>
            <a:graphicFrameLocks noChangeAspect="1"/>
          </p:cNvGraphicFramePr>
          <p:nvPr/>
        </p:nvGraphicFramePr>
        <p:xfrm>
          <a:off x="322263" y="1758950"/>
          <a:ext cx="8442325" cy="4267200"/>
        </p:xfrm>
        <a:graphic>
          <a:graphicData uri="http://schemas.openxmlformats.org/presentationml/2006/ole">
            <p:oleObj spid="_x0000_s37891" name="Drawing" r:id="rId4" imgW="9350640" imgH="4723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891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891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8914" name="Object 6"/>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6">
              <p:embed/>
            </p:oleObj>
          </a:graphicData>
        </a:graphic>
      </p:graphicFrame>
      <p:graphicFrame>
        <p:nvGraphicFramePr>
          <p:cNvPr id="38915" name="Object 8"/>
          <p:cNvGraphicFramePr>
            <a:graphicFrameLocks noChangeAspect="1"/>
          </p:cNvGraphicFramePr>
          <p:nvPr/>
        </p:nvGraphicFramePr>
        <p:xfrm>
          <a:off x="322263" y="1758950"/>
          <a:ext cx="8456612" cy="2794000"/>
        </p:xfrm>
        <a:graphic>
          <a:graphicData uri="http://schemas.openxmlformats.org/presentationml/2006/ole">
            <p:oleObj spid="_x0000_s38915" name="Drawing" r:id="rId4" imgW="9358560" imgH="3093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3994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994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9938" name="Object 6"/>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6">
              <p:embed/>
            </p:oleObj>
          </a:graphicData>
        </a:graphic>
      </p:graphicFrame>
      <p:graphicFrame>
        <p:nvGraphicFramePr>
          <p:cNvPr id="39939" name="Object 8"/>
          <p:cNvGraphicFramePr>
            <a:graphicFrameLocks noChangeAspect="1"/>
          </p:cNvGraphicFramePr>
          <p:nvPr/>
        </p:nvGraphicFramePr>
        <p:xfrm>
          <a:off x="322263" y="1758950"/>
          <a:ext cx="8437562" cy="4319588"/>
        </p:xfrm>
        <a:graphic>
          <a:graphicData uri="http://schemas.openxmlformats.org/presentationml/2006/ole">
            <p:oleObj spid="_x0000_s39939" name="Drawing" r:id="rId4" imgW="9342720" imgH="47786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Marketingdoelstellingen </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0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8"/>
          <p:cNvGraphicFramePr>
            <a:graphicFrameLocks noChangeAspect="1"/>
          </p:cNvGraphicFramePr>
          <p:nvPr/>
        </p:nvGraphicFramePr>
        <p:xfrm>
          <a:off x="322263" y="1758950"/>
          <a:ext cx="8461375" cy="3725863"/>
        </p:xfrm>
        <a:graphic>
          <a:graphicData uri="http://schemas.openxmlformats.org/presentationml/2006/ole">
            <p:oleObj spid="_x0000_s4099" name="Drawing" r:id="rId4" imgW="9342720" imgH="4110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096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096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62" name="Object 6"/>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6">
              <p:embed/>
            </p:oleObj>
          </a:graphicData>
        </a:graphic>
      </p:graphicFrame>
      <p:graphicFrame>
        <p:nvGraphicFramePr>
          <p:cNvPr id="40963" name="Object 8"/>
          <p:cNvGraphicFramePr>
            <a:graphicFrameLocks noChangeAspect="1"/>
          </p:cNvGraphicFramePr>
          <p:nvPr/>
        </p:nvGraphicFramePr>
        <p:xfrm>
          <a:off x="322263" y="1758950"/>
          <a:ext cx="8443912" cy="2797175"/>
        </p:xfrm>
        <a:graphic>
          <a:graphicData uri="http://schemas.openxmlformats.org/presentationml/2006/ole">
            <p:oleObj spid="_x0000_s40963" name="Drawing" r:id="rId4" imgW="9334800" imgH="3093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198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99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1986" name="Object 6"/>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6">
              <p:embed/>
            </p:oleObj>
          </a:graphicData>
        </a:graphic>
      </p:graphicFrame>
      <p:graphicFrame>
        <p:nvGraphicFramePr>
          <p:cNvPr id="41987" name="Object 8"/>
          <p:cNvGraphicFramePr>
            <a:graphicFrameLocks noChangeAspect="1"/>
          </p:cNvGraphicFramePr>
          <p:nvPr/>
        </p:nvGraphicFramePr>
        <p:xfrm>
          <a:off x="322263" y="1758950"/>
          <a:ext cx="8432800" cy="4016375"/>
        </p:xfrm>
        <a:graphic>
          <a:graphicData uri="http://schemas.openxmlformats.org/presentationml/2006/ole">
            <p:oleObj spid="_x0000_s41987" name="Drawing" r:id="rId4" imgW="934272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301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Merkwaarden en positionering</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301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3010" name="Object 6"/>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6">
              <p:embed/>
            </p:oleObj>
          </a:graphicData>
        </a:graphic>
      </p:graphicFrame>
      <p:graphicFrame>
        <p:nvGraphicFramePr>
          <p:cNvPr id="43011" name="Object 8"/>
          <p:cNvGraphicFramePr>
            <a:graphicFrameLocks noChangeAspect="1"/>
          </p:cNvGraphicFramePr>
          <p:nvPr/>
        </p:nvGraphicFramePr>
        <p:xfrm>
          <a:off x="322263" y="1758950"/>
          <a:ext cx="8432800" cy="4065588"/>
        </p:xfrm>
        <a:graphic>
          <a:graphicData uri="http://schemas.openxmlformats.org/presentationml/2006/ole">
            <p:oleObj spid="_x0000_s43011" name="Drawing" r:id="rId4" imgW="9342720" imgH="4500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403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Merkelementen</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403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4034" name="Object 6"/>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6">
              <p:embed/>
            </p:oleObj>
          </a:graphicData>
        </a:graphic>
      </p:graphicFrame>
      <p:graphicFrame>
        <p:nvGraphicFramePr>
          <p:cNvPr id="44035" name="Object 8"/>
          <p:cNvGraphicFramePr>
            <a:graphicFrameLocks noChangeAspect="1"/>
          </p:cNvGraphicFramePr>
          <p:nvPr/>
        </p:nvGraphicFramePr>
        <p:xfrm>
          <a:off x="322263" y="1758950"/>
          <a:ext cx="8485187" cy="2824163"/>
        </p:xfrm>
        <a:graphic>
          <a:graphicData uri="http://schemas.openxmlformats.org/presentationml/2006/ole">
            <p:oleObj spid="_x0000_s44035" name="Drawing" r:id="rId4" imgW="9342720" imgH="31089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506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Merkelementen</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506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5058" name="Object 6"/>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6">
              <p:embed/>
            </p:oleObj>
          </a:graphicData>
        </a:graphic>
      </p:graphicFrame>
      <p:graphicFrame>
        <p:nvGraphicFramePr>
          <p:cNvPr id="45059" name="Object 8"/>
          <p:cNvGraphicFramePr>
            <a:graphicFrameLocks noChangeAspect="1"/>
          </p:cNvGraphicFramePr>
          <p:nvPr/>
        </p:nvGraphicFramePr>
        <p:xfrm>
          <a:off x="322263" y="1758950"/>
          <a:ext cx="8442325" cy="3916363"/>
        </p:xfrm>
        <a:graphic>
          <a:graphicData uri="http://schemas.openxmlformats.org/presentationml/2006/ole">
            <p:oleObj spid="_x0000_s45059" name="Drawing" r:id="rId4" imgW="9334800" imgH="43254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608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Merkelementen</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608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6082" name="Object 6"/>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6">
              <p:embed/>
            </p:oleObj>
          </a:graphicData>
        </a:graphic>
      </p:graphicFrame>
      <p:graphicFrame>
        <p:nvGraphicFramePr>
          <p:cNvPr id="46083" name="Object 8"/>
          <p:cNvGraphicFramePr>
            <a:graphicFrameLocks noChangeAspect="1"/>
          </p:cNvGraphicFramePr>
          <p:nvPr/>
        </p:nvGraphicFramePr>
        <p:xfrm>
          <a:off x="322263" y="1758950"/>
          <a:ext cx="8451850" cy="4276725"/>
        </p:xfrm>
        <a:graphic>
          <a:graphicData uri="http://schemas.openxmlformats.org/presentationml/2006/ole">
            <p:oleObj spid="_x0000_s46083" name="Drawing" r:id="rId4" imgW="9342720" imgH="4723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710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Merkelementen</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711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7106" name="Object 6"/>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6">
              <p:embed/>
            </p:oleObj>
          </a:graphicData>
        </a:graphic>
      </p:graphicFrame>
      <p:graphicFrame>
        <p:nvGraphicFramePr>
          <p:cNvPr id="47107" name="Object 8"/>
          <p:cNvGraphicFramePr>
            <a:graphicFrameLocks noChangeAspect="1"/>
          </p:cNvGraphicFramePr>
          <p:nvPr/>
        </p:nvGraphicFramePr>
        <p:xfrm>
          <a:off x="322263" y="1758950"/>
          <a:ext cx="8469312" cy="4349750"/>
        </p:xfrm>
        <a:graphic>
          <a:graphicData uri="http://schemas.openxmlformats.org/presentationml/2006/ole">
            <p:oleObj spid="_x0000_s47107" name="Drawing" r:id="rId4" imgW="934272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813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813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8130" name="Object 6"/>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6">
              <p:embed/>
            </p:oleObj>
          </a:graphicData>
        </a:graphic>
      </p:graphicFrame>
      <p:graphicFrame>
        <p:nvGraphicFramePr>
          <p:cNvPr id="48131" name="Object 8"/>
          <p:cNvGraphicFramePr>
            <a:graphicFrameLocks noChangeAspect="1"/>
          </p:cNvGraphicFramePr>
          <p:nvPr/>
        </p:nvGraphicFramePr>
        <p:xfrm>
          <a:off x="322263" y="1758950"/>
          <a:ext cx="8493125" cy="4365625"/>
        </p:xfrm>
        <a:graphic>
          <a:graphicData uri="http://schemas.openxmlformats.org/presentationml/2006/ole">
            <p:oleObj spid="_x0000_s48131"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4915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915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9154" name="Object 6"/>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6">
              <p:embed/>
            </p:oleObj>
          </a:graphicData>
        </a:graphic>
      </p:graphicFrame>
      <p:graphicFrame>
        <p:nvGraphicFramePr>
          <p:cNvPr id="49155" name="Object 8"/>
          <p:cNvGraphicFramePr>
            <a:graphicFrameLocks noChangeAspect="1"/>
          </p:cNvGraphicFramePr>
          <p:nvPr/>
        </p:nvGraphicFramePr>
        <p:xfrm>
          <a:off x="322263" y="1758950"/>
          <a:ext cx="8467725" cy="4352925"/>
        </p:xfrm>
        <a:graphic>
          <a:graphicData uri="http://schemas.openxmlformats.org/presentationml/2006/ole">
            <p:oleObj spid="_x0000_s49155"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018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018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0178" name="Object 6"/>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6">
              <p:embed/>
            </p:oleObj>
          </a:graphicData>
        </a:graphic>
      </p:graphicFrame>
      <p:graphicFrame>
        <p:nvGraphicFramePr>
          <p:cNvPr id="50179" name="Object 8"/>
          <p:cNvGraphicFramePr>
            <a:graphicFrameLocks noChangeAspect="1"/>
          </p:cNvGraphicFramePr>
          <p:nvPr/>
        </p:nvGraphicFramePr>
        <p:xfrm>
          <a:off x="322263" y="1758950"/>
          <a:ext cx="8467725" cy="4352925"/>
        </p:xfrm>
        <a:graphic>
          <a:graphicData uri="http://schemas.openxmlformats.org/presentationml/2006/ole">
            <p:oleObj spid="_x0000_s50179"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8"/>
          <p:cNvGraphicFramePr>
            <a:graphicFrameLocks noChangeAspect="1"/>
          </p:cNvGraphicFramePr>
          <p:nvPr/>
        </p:nvGraphicFramePr>
        <p:xfrm>
          <a:off x="322263" y="1758950"/>
          <a:ext cx="8459787" cy="4029075"/>
        </p:xfrm>
        <a:graphic>
          <a:graphicData uri="http://schemas.openxmlformats.org/presentationml/2006/ole">
            <p:oleObj spid="_x0000_s5123" name="Drawing" r:id="rId4" imgW="934272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120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0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02" name="Object 6"/>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6">
              <p:embed/>
            </p:oleObj>
          </a:graphicData>
        </a:graphic>
      </p:graphicFrame>
      <p:graphicFrame>
        <p:nvGraphicFramePr>
          <p:cNvPr id="51203" name="Object 8"/>
          <p:cNvGraphicFramePr>
            <a:graphicFrameLocks noChangeAspect="1"/>
          </p:cNvGraphicFramePr>
          <p:nvPr/>
        </p:nvGraphicFramePr>
        <p:xfrm>
          <a:off x="322263" y="1758950"/>
          <a:ext cx="8502650" cy="3128963"/>
        </p:xfrm>
        <a:graphic>
          <a:graphicData uri="http://schemas.openxmlformats.org/presentationml/2006/ole">
            <p:oleObj spid="_x0000_s51203" name="Drawing" r:id="rId4" imgW="9358560" imgH="3443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222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223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2226" name="Object 6"/>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6">
              <p:embed/>
            </p:oleObj>
          </a:graphicData>
        </a:graphic>
      </p:graphicFrame>
      <p:graphicFrame>
        <p:nvGraphicFramePr>
          <p:cNvPr id="52227" name="Object 8"/>
          <p:cNvGraphicFramePr>
            <a:graphicFrameLocks noChangeAspect="1"/>
          </p:cNvGraphicFramePr>
          <p:nvPr/>
        </p:nvGraphicFramePr>
        <p:xfrm>
          <a:off x="322263" y="1758950"/>
          <a:ext cx="8466137" cy="4594225"/>
        </p:xfrm>
        <a:graphic>
          <a:graphicData uri="http://schemas.openxmlformats.org/presentationml/2006/ole">
            <p:oleObj spid="_x0000_s52227" name="Drawing" r:id="rId4" imgW="9326880" imgH="5056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325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32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32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3250" name="Object 6"/>
          <p:cNvGraphicFramePr>
            <a:graphicFrameLocks noChangeAspect="1"/>
          </p:cNvGraphicFramePr>
          <p:nvPr/>
        </p:nvGraphicFramePr>
        <p:xfrm>
          <a:off x="8594725" y="6388100"/>
          <a:ext cx="419100" cy="312738"/>
        </p:xfrm>
        <a:graphic>
          <a:graphicData uri="http://schemas.openxmlformats.org/presentationml/2006/ole">
            <p:oleObj spid="_x0000_s53250" name="Drawing" r:id="rId3" imgW="419040" imgH="312480" progId="Presentations.Drawing.16">
              <p:embed/>
            </p:oleObj>
          </a:graphicData>
        </a:graphic>
      </p:graphicFrame>
      <p:graphicFrame>
        <p:nvGraphicFramePr>
          <p:cNvPr id="53251" name="Object 8"/>
          <p:cNvGraphicFramePr>
            <a:graphicFrameLocks noChangeAspect="1"/>
          </p:cNvGraphicFramePr>
          <p:nvPr/>
        </p:nvGraphicFramePr>
        <p:xfrm>
          <a:off x="322263" y="1758950"/>
          <a:ext cx="8474075" cy="4583113"/>
        </p:xfrm>
        <a:graphic>
          <a:graphicData uri="http://schemas.openxmlformats.org/presentationml/2006/ole">
            <p:oleObj spid="_x0000_s53251" name="Drawing" r:id="rId4" imgW="9342720" imgH="50490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427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42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427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4274" name="Object 6"/>
          <p:cNvGraphicFramePr>
            <a:graphicFrameLocks noChangeAspect="1"/>
          </p:cNvGraphicFramePr>
          <p:nvPr/>
        </p:nvGraphicFramePr>
        <p:xfrm>
          <a:off x="8594725" y="6388100"/>
          <a:ext cx="419100" cy="312738"/>
        </p:xfrm>
        <a:graphic>
          <a:graphicData uri="http://schemas.openxmlformats.org/presentationml/2006/ole">
            <p:oleObj spid="_x0000_s54274" name="Drawing" r:id="rId3" imgW="419040" imgH="312480" progId="Presentations.Drawing.16">
              <p:embed/>
            </p:oleObj>
          </a:graphicData>
        </a:graphic>
      </p:graphicFrame>
      <p:graphicFrame>
        <p:nvGraphicFramePr>
          <p:cNvPr id="54275" name="Object 8"/>
          <p:cNvGraphicFramePr>
            <a:graphicFrameLocks noChangeAspect="1"/>
          </p:cNvGraphicFramePr>
          <p:nvPr/>
        </p:nvGraphicFramePr>
        <p:xfrm>
          <a:off x="322263" y="1758950"/>
          <a:ext cx="8467725" cy="4352925"/>
        </p:xfrm>
        <a:graphic>
          <a:graphicData uri="http://schemas.openxmlformats.org/presentationml/2006/ole">
            <p:oleObj spid="_x0000_s54275"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530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53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530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5298" name="Object 6"/>
          <p:cNvGraphicFramePr>
            <a:graphicFrameLocks noChangeAspect="1"/>
          </p:cNvGraphicFramePr>
          <p:nvPr/>
        </p:nvGraphicFramePr>
        <p:xfrm>
          <a:off x="8594725" y="6388100"/>
          <a:ext cx="419100" cy="312738"/>
        </p:xfrm>
        <a:graphic>
          <a:graphicData uri="http://schemas.openxmlformats.org/presentationml/2006/ole">
            <p:oleObj spid="_x0000_s55298" name="Drawing" r:id="rId3" imgW="419040" imgH="312480" progId="Presentations.Drawing.16">
              <p:embed/>
            </p:oleObj>
          </a:graphicData>
        </a:graphic>
      </p:graphicFrame>
      <p:graphicFrame>
        <p:nvGraphicFramePr>
          <p:cNvPr id="55299" name="Object 8"/>
          <p:cNvGraphicFramePr>
            <a:graphicFrameLocks noChangeAspect="1"/>
          </p:cNvGraphicFramePr>
          <p:nvPr/>
        </p:nvGraphicFramePr>
        <p:xfrm>
          <a:off x="322263" y="1758950"/>
          <a:ext cx="8467725" cy="4352925"/>
        </p:xfrm>
        <a:graphic>
          <a:graphicData uri="http://schemas.openxmlformats.org/presentationml/2006/ole">
            <p:oleObj spid="_x0000_s55299" name="Drawing" r:id="rId4" imgW="9334800" imgH="479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6325"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63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632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6322" name="Object 6"/>
          <p:cNvGraphicFramePr>
            <a:graphicFrameLocks noChangeAspect="1"/>
          </p:cNvGraphicFramePr>
          <p:nvPr/>
        </p:nvGraphicFramePr>
        <p:xfrm>
          <a:off x="8594725" y="6388100"/>
          <a:ext cx="419100" cy="312738"/>
        </p:xfrm>
        <a:graphic>
          <a:graphicData uri="http://schemas.openxmlformats.org/presentationml/2006/ole">
            <p:oleObj spid="_x0000_s56322" name="Drawing" r:id="rId3" imgW="419040" imgH="312480" progId="Presentations.Drawing.16">
              <p:embed/>
            </p:oleObj>
          </a:graphicData>
        </a:graphic>
      </p:graphicFrame>
      <p:graphicFrame>
        <p:nvGraphicFramePr>
          <p:cNvPr id="56323" name="Object 9"/>
          <p:cNvGraphicFramePr>
            <a:graphicFrameLocks noChangeAspect="1"/>
          </p:cNvGraphicFramePr>
          <p:nvPr/>
        </p:nvGraphicFramePr>
        <p:xfrm>
          <a:off x="322263" y="1758950"/>
          <a:ext cx="8442325" cy="4627563"/>
        </p:xfrm>
        <a:graphic>
          <a:graphicData uri="http://schemas.openxmlformats.org/presentationml/2006/ole">
            <p:oleObj spid="_x0000_s56323" name="Drawing" r:id="rId4" imgW="9334800" imgH="5112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5734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Merkenmanagement</a:t>
            </a:r>
          </a:p>
        </p:txBody>
      </p:sp>
      <p:sp>
        <p:nvSpPr>
          <p:cNvPr id="573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735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7346" name="Object 6"/>
          <p:cNvGraphicFramePr>
            <a:graphicFrameLocks noChangeAspect="1"/>
          </p:cNvGraphicFramePr>
          <p:nvPr/>
        </p:nvGraphicFramePr>
        <p:xfrm>
          <a:off x="8594725" y="6388100"/>
          <a:ext cx="419100" cy="312738"/>
        </p:xfrm>
        <a:graphic>
          <a:graphicData uri="http://schemas.openxmlformats.org/presentationml/2006/ole">
            <p:oleObj spid="_x0000_s57346" name="Drawing" r:id="rId3" imgW="419040" imgH="312480" progId="Presentations.Drawing.16">
              <p:embed/>
            </p:oleObj>
          </a:graphicData>
        </a:graphic>
      </p:graphicFrame>
      <p:graphicFrame>
        <p:nvGraphicFramePr>
          <p:cNvPr id="57347" name="Object 8"/>
          <p:cNvGraphicFramePr>
            <a:graphicFrameLocks noChangeAspect="1"/>
          </p:cNvGraphicFramePr>
          <p:nvPr/>
        </p:nvGraphicFramePr>
        <p:xfrm>
          <a:off x="322263" y="1758950"/>
          <a:ext cx="8475662" cy="3732213"/>
        </p:xfrm>
        <a:graphic>
          <a:graphicData uri="http://schemas.openxmlformats.org/presentationml/2006/ole">
            <p:oleObj spid="_x0000_s57347" name="Drawing" r:id="rId4" imgW="9342720" imgH="4110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6151"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8"/>
          <p:cNvGraphicFramePr>
            <a:graphicFrameLocks noChangeAspect="1"/>
          </p:cNvGraphicFramePr>
          <p:nvPr/>
        </p:nvGraphicFramePr>
        <p:xfrm>
          <a:off x="322263" y="1758950"/>
          <a:ext cx="8462962" cy="4030663"/>
        </p:xfrm>
        <a:graphic>
          <a:graphicData uri="http://schemas.openxmlformats.org/presentationml/2006/ole">
            <p:oleObj spid="_x0000_s6147" name="Drawing" r:id="rId4" imgW="934272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717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8"/>
          <p:cNvGraphicFramePr>
            <a:graphicFrameLocks noChangeAspect="1"/>
          </p:cNvGraphicFramePr>
          <p:nvPr/>
        </p:nvGraphicFramePr>
        <p:xfrm>
          <a:off x="322263" y="1758950"/>
          <a:ext cx="8461375" cy="4032250"/>
        </p:xfrm>
        <a:graphic>
          <a:graphicData uri="http://schemas.openxmlformats.org/presentationml/2006/ole">
            <p:oleObj spid="_x0000_s7171" name="Drawing" r:id="rId4" imgW="9334800" imgH="444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8199"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8"/>
          <p:cNvGraphicFramePr>
            <a:graphicFrameLocks noChangeAspect="1"/>
          </p:cNvGraphicFramePr>
          <p:nvPr/>
        </p:nvGraphicFramePr>
        <p:xfrm>
          <a:off x="322263" y="1758950"/>
          <a:ext cx="8507412" cy="4535488"/>
        </p:xfrm>
        <a:graphic>
          <a:graphicData uri="http://schemas.openxmlformats.org/presentationml/2006/ole">
            <p:oleObj spid="_x0000_s8195" name="Drawing" r:id="rId4" imgW="9342720" imgH="4977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200" b="1" smtClean="0">
                <a:solidFill>
                  <a:srgbClr val="003399"/>
                </a:solidFill>
                <a:latin typeface="Tahoma" pitchFamily="34" charset="0"/>
              </a:rPr>
              <a:t>STRATEGISCHE MARKETINGPLANNING</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sz="3400" b="1" smtClean="0">
                <a:solidFill>
                  <a:srgbClr val="003399"/>
                </a:solidFill>
                <a:latin typeface="Tahoma" pitchFamily="34" charset="0"/>
              </a:rPr>
              <a:t>Segmentatie en doelgroepkeuze </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9223"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8"/>
          <p:cNvGraphicFramePr>
            <a:graphicFrameLocks noChangeAspect="1"/>
          </p:cNvGraphicFramePr>
          <p:nvPr/>
        </p:nvGraphicFramePr>
        <p:xfrm>
          <a:off x="322263" y="1758950"/>
          <a:ext cx="8488362" cy="2822575"/>
        </p:xfrm>
        <a:graphic>
          <a:graphicData uri="http://schemas.openxmlformats.org/presentationml/2006/ole">
            <p:oleObj spid="_x0000_s9219" name="Drawing" r:id="rId4" imgW="9350640" imgH="31089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1825</TotalTime>
  <Words>241</Words>
  <Application>Microsoft Office PowerPoint</Application>
  <PresentationFormat>On-screen Show (4:3)</PresentationFormat>
  <Paragraphs>111</Paragraphs>
  <Slides>56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1" baseType="lpstr">
      <vt:lpstr>Arial</vt:lpstr>
      <vt:lpstr>Calibri</vt:lpstr>
      <vt:lpstr>Tahoma</vt:lpstr>
      <vt:lpstr>Dunes</vt:lpstr>
      <vt:lpstr>Presentations X6 Drawing</vt:lpstr>
      <vt:lpstr>STRATEGISCHE MARKETINGPLANNING /11</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lpstr>STRATEGISCHE MARKETINGPLANNING</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3R_Strategic_marketplanning_11_marketingdoelstellingen_en_strategieën</dc:title>
  <dc:subject>Marketingdoelstellingen en -strategieën</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100</cp:revision>
  <dcterms:created xsi:type="dcterms:W3CDTF">2015-09-06T15:15:23Z</dcterms:created>
  <dcterms:modified xsi:type="dcterms:W3CDTF">2020-02-06T18:26:30Z</dcterms:modified>
  <cp:category>Gebaseerd o.a. op: Strategische marketing planning van dr. K.J. Alsem, Strategic marketing management van prof. Ph. Kotler, en diverse materialen van R. Reinhardt.</cp:category>
</cp:coreProperties>
</file>