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sldIdLst>
    <p:sldId id="256" r:id="rId2"/>
    <p:sldId id="445" r:id="rId3"/>
    <p:sldId id="511" r:id="rId4"/>
    <p:sldId id="512" r:id="rId5"/>
    <p:sldId id="513" r:id="rId6"/>
    <p:sldId id="514" r:id="rId7"/>
    <p:sldId id="515" r:id="rId8"/>
    <p:sldId id="516" r:id="rId9"/>
    <p:sldId id="517" r:id="rId10"/>
    <p:sldId id="518" r:id="rId11"/>
    <p:sldId id="519" r:id="rId12"/>
    <p:sldId id="520" r:id="rId13"/>
    <p:sldId id="521" r:id="rId14"/>
    <p:sldId id="522" r:id="rId15"/>
    <p:sldId id="523" r:id="rId16"/>
    <p:sldId id="524" r:id="rId17"/>
    <p:sldId id="525" r:id="rId18"/>
    <p:sldId id="526" r:id="rId19"/>
    <p:sldId id="527" r:id="rId20"/>
    <p:sldId id="528"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modifyVerifier cryptProviderType="rsaFull" cryptAlgorithmClass="hash" cryptAlgorithmType="typeAny" cryptAlgorithmSid="4" spinCount="50000" saltData="tbyeKQ5GgUloWGDN7r68Wg" hashData="rZdPsv9u4T7dTuf4WaIR0SRd2eY" cryptProvider="" algIdExt="0" algIdExtSource="" cryptProviderTypeExt="0" cryptProviderTypeExtSourc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669900"/>
    <a:srgbClr val="00CC00"/>
    <a:srgbClr val="FF3300"/>
    <a:srgbClr val="640000"/>
    <a:srgbClr val="9A0000"/>
    <a:srgbClr val="003399"/>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760" autoAdjust="0"/>
    <p:restoredTop sz="94660"/>
  </p:normalViewPr>
  <p:slideViewPr>
    <p:cSldViewPr snapToGrid="0" showGuides="1">
      <p:cViewPr varScale="1">
        <p:scale>
          <a:sx n="48" d="100"/>
          <a:sy n="48" d="100"/>
        </p:scale>
        <p:origin x="-1214" y="-72"/>
      </p:cViewPr>
      <p:guideLst>
        <p:guide orient="horz" pos="1108"/>
        <p:guide pos="203"/>
      </p:guideLst>
    </p:cSldViewPr>
  </p:slideViewPr>
  <p:notesTextViewPr>
    <p:cViewPr>
      <p:scale>
        <a:sx n="100" d="100"/>
        <a:sy n="100" d="100"/>
      </p:scale>
      <p:origin x="0" y="0"/>
    </p:cViewPr>
  </p:notesTextViewPr>
  <p:gridSpacing cx="77716063" cy="77716063"/>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5.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5.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5.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5.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5.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5.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5.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5.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5.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5.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5.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5.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l-N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EE51960-7B2D-4738-92A6-6291C7750245}" type="slidenum">
              <a:rPr lang="en-US"/>
              <a:pPr>
                <a:defRPr/>
              </a:pPr>
              <a:t>‹#›</a:t>
            </a:fld>
            <a:endParaRPr lang="en-US"/>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691D86B-C127-4B43-9414-E512EC935B7F}" type="slidenum">
              <a:rPr lang="en-US"/>
              <a:pPr>
                <a:defRPr/>
              </a:pPr>
              <a:t>‹#›</a:t>
            </a:fld>
            <a:endParaRPr lang="en-US"/>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l-N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26906C7-FAAF-48F7-953E-D9F7825A2DE2}" type="slidenum">
              <a:rPr lang="en-US"/>
              <a:pPr>
                <a:defRPr/>
              </a:pPr>
              <a:t>‹#›</a:t>
            </a:fld>
            <a:endParaRPr lang="en-US"/>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8680CC-B94A-4668-9F91-D5824586BAAB}" type="slidenum">
              <a:rPr lang="en-US"/>
              <a:pPr>
                <a:defRPr/>
              </a:pPr>
              <a:t>‹#›</a:t>
            </a:fld>
            <a:endParaRPr lang="en-US"/>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510F0B-02D6-4D19-9E3F-AD24479631CE}" type="slidenum">
              <a:rPr lang="en-US"/>
              <a:pPr>
                <a:defRPr/>
              </a:pPr>
              <a:t>‹#›</a:t>
            </a:fld>
            <a:endParaRPr lang="en-US"/>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58817E-0CD8-4A80-A310-8E07E3B20A94}" type="slidenum">
              <a:rPr lang="en-US"/>
              <a:pPr>
                <a:defRPr/>
              </a:pPr>
              <a:t>‹#›</a:t>
            </a:fld>
            <a:endParaRPr lang="en-US"/>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l-N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21C7A93-2172-497D-944A-9BB1F165559A}" type="slidenum">
              <a:rPr lang="en-US"/>
              <a:pPr>
                <a:defRPr/>
              </a:pPr>
              <a:t>‹#›</a:t>
            </a:fld>
            <a:endParaRPr lang="en-US"/>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6FBFA9D-677E-4F5B-B70E-D77E64D505E7}" type="slidenum">
              <a:rPr lang="en-US"/>
              <a:pPr>
                <a:defRPr/>
              </a:pPr>
              <a:t>‹#›</a:t>
            </a:fld>
            <a:endParaRPr lang="en-US"/>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E79FDD6-1488-46D2-BABE-EEFF65576D22}" type="slidenum">
              <a:rPr lang="en-US"/>
              <a:pPr>
                <a:defRPr/>
              </a:pPr>
              <a:t>‹#›</a:t>
            </a:fld>
            <a:endParaRPr lang="en-US"/>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N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E76E89D-9D09-4072-83A1-746F3261651C}" type="slidenum">
              <a:rPr lang="en-US"/>
              <a:pPr>
                <a:defRPr/>
              </a:pPr>
              <a:t>‹#›</a:t>
            </a:fld>
            <a:endParaRPr lang="en-US"/>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N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2CE9347-9944-40CE-BE7E-00F05656D4EF}" type="slidenum">
              <a:rPr lang="en-US"/>
              <a:pPr>
                <a:defRPr/>
              </a:pPr>
              <a:t>‹#›</a:t>
            </a:fld>
            <a:endParaRPr lang="en-US"/>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150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994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3994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3994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148094BF-7B48-49D4-A67D-8BF671467A4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ransition spd="slow">
    <p:fad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1.xml"/><Relationship Id="rId1" Type="http://schemas.openxmlformats.org/officeDocument/2006/relationships/vmlDrawing" Target="../drawings/vmlDrawing10.vml"/><Relationship Id="rId4" Type="http://schemas.openxmlformats.org/officeDocument/2006/relationships/oleObject" Target="../embeddings/oleObject21.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1.xml"/><Relationship Id="rId1" Type="http://schemas.openxmlformats.org/officeDocument/2006/relationships/vmlDrawing" Target="../drawings/vmlDrawing11.vml"/><Relationship Id="rId4" Type="http://schemas.openxmlformats.org/officeDocument/2006/relationships/oleObject" Target="../embeddings/oleObject23.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1.xml"/><Relationship Id="rId1" Type="http://schemas.openxmlformats.org/officeDocument/2006/relationships/vmlDrawing" Target="../drawings/vmlDrawing12.vml"/><Relationship Id="rId4" Type="http://schemas.openxmlformats.org/officeDocument/2006/relationships/oleObject" Target="../embeddings/oleObject25.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1.xml"/><Relationship Id="rId1" Type="http://schemas.openxmlformats.org/officeDocument/2006/relationships/vmlDrawing" Target="../drawings/vmlDrawing13.vml"/><Relationship Id="rId4" Type="http://schemas.openxmlformats.org/officeDocument/2006/relationships/oleObject" Target="../embeddings/oleObject27.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1.xml"/><Relationship Id="rId1" Type="http://schemas.openxmlformats.org/officeDocument/2006/relationships/vmlDrawing" Target="../drawings/vmlDrawing14.vml"/><Relationship Id="rId4" Type="http://schemas.openxmlformats.org/officeDocument/2006/relationships/oleObject" Target="../embeddings/oleObject29.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1.xml"/><Relationship Id="rId1" Type="http://schemas.openxmlformats.org/officeDocument/2006/relationships/vmlDrawing" Target="../drawings/vmlDrawing15.vml"/><Relationship Id="rId4" Type="http://schemas.openxmlformats.org/officeDocument/2006/relationships/oleObject" Target="../embeddings/oleObject31.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1.xml"/><Relationship Id="rId1" Type="http://schemas.openxmlformats.org/officeDocument/2006/relationships/vmlDrawing" Target="../drawings/vmlDrawing16.vml"/><Relationship Id="rId4" Type="http://schemas.openxmlformats.org/officeDocument/2006/relationships/oleObject" Target="../embeddings/oleObject33.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1.xml"/><Relationship Id="rId1" Type="http://schemas.openxmlformats.org/officeDocument/2006/relationships/vmlDrawing" Target="../drawings/vmlDrawing17.vml"/><Relationship Id="rId4" Type="http://schemas.openxmlformats.org/officeDocument/2006/relationships/oleObject" Target="../embeddings/oleObject35.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1.xml"/><Relationship Id="rId1" Type="http://schemas.openxmlformats.org/officeDocument/2006/relationships/vmlDrawing" Target="../drawings/vmlDrawing18.vml"/><Relationship Id="rId4" Type="http://schemas.openxmlformats.org/officeDocument/2006/relationships/oleObject" Target="../embeddings/oleObject37.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1.xml"/><Relationship Id="rId1" Type="http://schemas.openxmlformats.org/officeDocument/2006/relationships/vmlDrawing" Target="../drawings/vmlDrawing19.vml"/><Relationship Id="rId4" Type="http://schemas.openxmlformats.org/officeDocument/2006/relationships/oleObject" Target="../embeddings/oleObject39.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oleObject" Target="../embeddings/oleObject5.bin"/></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1.xml"/><Relationship Id="rId1" Type="http://schemas.openxmlformats.org/officeDocument/2006/relationships/vmlDrawing" Target="../drawings/vmlDrawing20.vml"/><Relationship Id="rId4" Type="http://schemas.openxmlformats.org/officeDocument/2006/relationships/oleObject" Target="../embeddings/oleObject41.bin"/></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oleObject" Target="../embeddings/oleObject7.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xml"/><Relationship Id="rId1" Type="http://schemas.openxmlformats.org/officeDocument/2006/relationships/vmlDrawing" Target="../drawings/vmlDrawing4.vml"/><Relationship Id="rId4" Type="http://schemas.openxmlformats.org/officeDocument/2006/relationships/oleObject" Target="../embeddings/oleObject9.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xml"/><Relationship Id="rId1" Type="http://schemas.openxmlformats.org/officeDocument/2006/relationships/vmlDrawing" Target="../drawings/vmlDrawing5.vml"/><Relationship Id="rId4" Type="http://schemas.openxmlformats.org/officeDocument/2006/relationships/oleObject" Target="../embeddings/oleObject11.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xml"/><Relationship Id="rId1" Type="http://schemas.openxmlformats.org/officeDocument/2006/relationships/vmlDrawing" Target="../drawings/vmlDrawing6.vml"/><Relationship Id="rId4" Type="http://schemas.openxmlformats.org/officeDocument/2006/relationships/oleObject" Target="../embeddings/oleObject13.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1.xml"/><Relationship Id="rId1" Type="http://schemas.openxmlformats.org/officeDocument/2006/relationships/vmlDrawing" Target="../drawings/vmlDrawing7.vml"/><Relationship Id="rId4" Type="http://schemas.openxmlformats.org/officeDocument/2006/relationships/oleObject" Target="../embeddings/oleObject15.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1.xml"/><Relationship Id="rId1" Type="http://schemas.openxmlformats.org/officeDocument/2006/relationships/vmlDrawing" Target="../drawings/vmlDrawing8.vml"/><Relationship Id="rId4" Type="http://schemas.openxmlformats.org/officeDocument/2006/relationships/oleObject" Target="../embeddings/oleObject17.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1.xml"/><Relationship Id="rId1" Type="http://schemas.openxmlformats.org/officeDocument/2006/relationships/vmlDrawing" Target="../drawings/vmlDrawing9.vml"/><Relationship Id="rId4" Type="http://schemas.openxmlformats.org/officeDocument/2006/relationships/oleObject" Target="../embeddings/oleObject1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ctrTitle"/>
          </p:nvPr>
        </p:nvSpPr>
        <p:spPr>
          <a:xfrm>
            <a:off x="0" y="152400"/>
            <a:ext cx="9144000" cy="685800"/>
          </a:xfrm>
        </p:spPr>
        <p:txBody>
          <a:bodyPr/>
          <a:lstStyle/>
          <a:p>
            <a:pPr eaLnBrk="1" hangingPunct="1"/>
            <a:r>
              <a:rPr lang="en-US" sz="3200" b="1" smtClean="0">
                <a:solidFill>
                  <a:srgbClr val="003399"/>
                </a:solidFill>
                <a:latin typeface="Tahoma" pitchFamily="34" charset="0"/>
              </a:rPr>
              <a:t>STRATEGISCHE MARKETINGPLANNING /14</a:t>
            </a:r>
          </a:p>
        </p:txBody>
      </p:sp>
      <p:sp>
        <p:nvSpPr>
          <p:cNvPr id="1030"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graphicFrame>
        <p:nvGraphicFramePr>
          <p:cNvPr id="1026" name="Object 5"/>
          <p:cNvGraphicFramePr>
            <a:graphicFrameLocks noChangeAspect="1"/>
          </p:cNvGraphicFramePr>
          <p:nvPr/>
        </p:nvGraphicFramePr>
        <p:xfrm>
          <a:off x="6400800" y="6019800"/>
          <a:ext cx="2590800" cy="701675"/>
        </p:xfrm>
        <a:graphic>
          <a:graphicData uri="http://schemas.openxmlformats.org/presentationml/2006/ole">
            <p:oleObj spid="_x0000_s1026" name="Drawing" r:id="rId3" imgW="2590920" imgH="700920" progId="Presentations.Drawing.16">
              <p:embed/>
            </p:oleObj>
          </a:graphicData>
        </a:graphic>
      </p:graphicFrame>
      <p:graphicFrame>
        <p:nvGraphicFramePr>
          <p:cNvPr id="1027" name="Object 10"/>
          <p:cNvGraphicFramePr>
            <a:graphicFrameLocks noChangeAspect="1"/>
          </p:cNvGraphicFramePr>
          <p:nvPr/>
        </p:nvGraphicFramePr>
        <p:xfrm>
          <a:off x="1211263" y="1722438"/>
          <a:ext cx="6721475" cy="3413125"/>
        </p:xfrm>
        <a:graphic>
          <a:graphicData uri="http://schemas.openxmlformats.org/presentationml/2006/ole">
            <p:oleObj spid="_x0000_s1027" name="Drawing" r:id="rId4" imgW="6720840" imgH="3413880" progId="Presentations.Drawing.16">
              <p:embed/>
            </p:oleObj>
          </a:graphicData>
        </a:graphic>
      </p:graphicFrame>
      <p:graphicFrame>
        <p:nvGraphicFramePr>
          <p:cNvPr id="1028" name="Object 6"/>
          <p:cNvGraphicFramePr>
            <a:graphicFrameLocks noChangeAspect="1"/>
          </p:cNvGraphicFramePr>
          <p:nvPr/>
        </p:nvGraphicFramePr>
        <p:xfrm>
          <a:off x="322263" y="6065838"/>
          <a:ext cx="4152900" cy="792162"/>
        </p:xfrm>
        <a:graphic>
          <a:graphicData uri="http://schemas.openxmlformats.org/presentationml/2006/ole">
            <p:oleObj spid="_x0000_s1028" name="Drawing" r:id="rId5" imgW="4152960" imgH="79236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ctrTitle"/>
          </p:nvPr>
        </p:nvSpPr>
        <p:spPr>
          <a:xfrm>
            <a:off x="0" y="152400"/>
            <a:ext cx="9144000" cy="685800"/>
          </a:xfrm>
        </p:spPr>
        <p:txBody>
          <a:bodyPr/>
          <a:lstStyle/>
          <a:p>
            <a:pPr eaLnBrk="1" hangingPunct="1"/>
            <a:r>
              <a:rPr lang="en-US" sz="3200" b="1" smtClean="0">
                <a:solidFill>
                  <a:srgbClr val="003399"/>
                </a:solidFill>
                <a:latin typeface="Tahoma" pitchFamily="34" charset="0"/>
              </a:rPr>
              <a:t>STRATEGISCHE MARKETINGPLANNING</a:t>
            </a:r>
          </a:p>
        </p:txBody>
      </p:sp>
      <p:sp>
        <p:nvSpPr>
          <p:cNvPr id="10245" name="Rectangle 3"/>
          <p:cNvSpPr>
            <a:spLocks noGrp="1" noChangeArrowheads="1"/>
          </p:cNvSpPr>
          <p:nvPr>
            <p:ph type="subTitle" idx="1"/>
          </p:nvPr>
        </p:nvSpPr>
        <p:spPr>
          <a:xfrm>
            <a:off x="0" y="1066800"/>
            <a:ext cx="9144000" cy="609600"/>
          </a:xfrm>
        </p:spPr>
        <p:txBody>
          <a:bodyPr/>
          <a:lstStyle/>
          <a:p>
            <a:pPr eaLnBrk="1" hangingPunct="1"/>
            <a:r>
              <a:rPr lang="en-US" sz="3000" b="1" smtClean="0">
                <a:solidFill>
                  <a:srgbClr val="003399"/>
                </a:solidFill>
                <a:latin typeface="Tahoma" pitchFamily="34" charset="0"/>
              </a:rPr>
              <a:t>Organisatie van marketing en communicatie</a:t>
            </a:r>
          </a:p>
        </p:txBody>
      </p:sp>
      <p:sp>
        <p:nvSpPr>
          <p:cNvPr id="10246"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sp>
        <p:nvSpPr>
          <p:cNvPr id="10247" name="Text Box 5"/>
          <p:cNvSpPr txBox="1">
            <a:spLocks noChangeArrowheads="1"/>
          </p:cNvSpPr>
          <p:nvPr/>
        </p:nvSpPr>
        <p:spPr bwMode="auto">
          <a:xfrm>
            <a:off x="322263" y="1911350"/>
            <a:ext cx="8821737" cy="366713"/>
          </a:xfrm>
          <a:prstGeom prst="rect">
            <a:avLst/>
          </a:prstGeom>
          <a:noFill/>
          <a:ln w="9525">
            <a:noFill/>
            <a:miter lim="800000"/>
            <a:headEnd/>
            <a:tailEnd/>
          </a:ln>
        </p:spPr>
        <p:txBody>
          <a:bodyPr>
            <a:spAutoFit/>
          </a:bodyPr>
          <a:lstStyle/>
          <a:p>
            <a:endParaRPr lang="nl-NL"/>
          </a:p>
        </p:txBody>
      </p:sp>
      <p:graphicFrame>
        <p:nvGraphicFramePr>
          <p:cNvPr id="10242" name="Object 6"/>
          <p:cNvGraphicFramePr>
            <a:graphicFrameLocks noChangeAspect="1"/>
          </p:cNvGraphicFramePr>
          <p:nvPr/>
        </p:nvGraphicFramePr>
        <p:xfrm>
          <a:off x="8594725" y="6388100"/>
          <a:ext cx="419100" cy="312738"/>
        </p:xfrm>
        <a:graphic>
          <a:graphicData uri="http://schemas.openxmlformats.org/presentationml/2006/ole">
            <p:oleObj spid="_x0000_s10242" name="Drawing" r:id="rId3" imgW="419040" imgH="312480" progId="Presentations.Drawing.16">
              <p:embed/>
            </p:oleObj>
          </a:graphicData>
        </a:graphic>
      </p:graphicFrame>
      <p:graphicFrame>
        <p:nvGraphicFramePr>
          <p:cNvPr id="10243" name="Object 8"/>
          <p:cNvGraphicFramePr>
            <a:graphicFrameLocks noChangeAspect="1"/>
          </p:cNvGraphicFramePr>
          <p:nvPr/>
        </p:nvGraphicFramePr>
        <p:xfrm>
          <a:off x="322263" y="1758950"/>
          <a:ext cx="8483600" cy="4357688"/>
        </p:xfrm>
        <a:graphic>
          <a:graphicData uri="http://schemas.openxmlformats.org/presentationml/2006/ole">
            <p:oleObj spid="_x0000_s10243" name="Drawing" r:id="rId4" imgW="9342720" imgH="479448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ctrTitle"/>
          </p:nvPr>
        </p:nvSpPr>
        <p:spPr>
          <a:xfrm>
            <a:off x="0" y="152400"/>
            <a:ext cx="9144000" cy="685800"/>
          </a:xfrm>
        </p:spPr>
        <p:txBody>
          <a:bodyPr/>
          <a:lstStyle/>
          <a:p>
            <a:pPr eaLnBrk="1" hangingPunct="1"/>
            <a:r>
              <a:rPr lang="en-US" sz="3200" b="1" smtClean="0">
                <a:solidFill>
                  <a:srgbClr val="003399"/>
                </a:solidFill>
                <a:latin typeface="Tahoma" pitchFamily="34" charset="0"/>
              </a:rPr>
              <a:t>STRATEGISCHE MARKETINGPLANNING</a:t>
            </a:r>
          </a:p>
        </p:txBody>
      </p:sp>
      <p:sp>
        <p:nvSpPr>
          <p:cNvPr id="11269" name="Rectangle 3"/>
          <p:cNvSpPr>
            <a:spLocks noGrp="1" noChangeArrowheads="1"/>
          </p:cNvSpPr>
          <p:nvPr>
            <p:ph type="subTitle" idx="1"/>
          </p:nvPr>
        </p:nvSpPr>
        <p:spPr>
          <a:xfrm>
            <a:off x="0" y="1066800"/>
            <a:ext cx="9144000" cy="609600"/>
          </a:xfrm>
        </p:spPr>
        <p:txBody>
          <a:bodyPr/>
          <a:lstStyle/>
          <a:p>
            <a:pPr eaLnBrk="1" hangingPunct="1"/>
            <a:r>
              <a:rPr lang="en-US" sz="3000" b="1" smtClean="0">
                <a:solidFill>
                  <a:srgbClr val="003399"/>
                </a:solidFill>
                <a:latin typeface="Tahoma" pitchFamily="34" charset="0"/>
              </a:rPr>
              <a:t>Organisatie van marketing en communicatie</a:t>
            </a:r>
          </a:p>
        </p:txBody>
      </p:sp>
      <p:sp>
        <p:nvSpPr>
          <p:cNvPr id="11270"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sp>
        <p:nvSpPr>
          <p:cNvPr id="11271" name="Text Box 5"/>
          <p:cNvSpPr txBox="1">
            <a:spLocks noChangeArrowheads="1"/>
          </p:cNvSpPr>
          <p:nvPr/>
        </p:nvSpPr>
        <p:spPr bwMode="auto">
          <a:xfrm>
            <a:off x="322263" y="1911350"/>
            <a:ext cx="8821737" cy="366713"/>
          </a:xfrm>
          <a:prstGeom prst="rect">
            <a:avLst/>
          </a:prstGeom>
          <a:noFill/>
          <a:ln w="9525">
            <a:noFill/>
            <a:miter lim="800000"/>
            <a:headEnd/>
            <a:tailEnd/>
          </a:ln>
        </p:spPr>
        <p:txBody>
          <a:bodyPr>
            <a:spAutoFit/>
          </a:bodyPr>
          <a:lstStyle/>
          <a:p>
            <a:endParaRPr lang="nl-NL"/>
          </a:p>
        </p:txBody>
      </p:sp>
      <p:graphicFrame>
        <p:nvGraphicFramePr>
          <p:cNvPr id="11266" name="Object 6"/>
          <p:cNvGraphicFramePr>
            <a:graphicFrameLocks noChangeAspect="1"/>
          </p:cNvGraphicFramePr>
          <p:nvPr/>
        </p:nvGraphicFramePr>
        <p:xfrm>
          <a:off x="8594725" y="6388100"/>
          <a:ext cx="419100" cy="312738"/>
        </p:xfrm>
        <a:graphic>
          <a:graphicData uri="http://schemas.openxmlformats.org/presentationml/2006/ole">
            <p:oleObj spid="_x0000_s11266" name="Drawing" r:id="rId3" imgW="419040" imgH="312480" progId="Presentations.Drawing.16">
              <p:embed/>
            </p:oleObj>
          </a:graphicData>
        </a:graphic>
      </p:graphicFrame>
      <p:graphicFrame>
        <p:nvGraphicFramePr>
          <p:cNvPr id="11267" name="Object 8"/>
          <p:cNvGraphicFramePr>
            <a:graphicFrameLocks noChangeAspect="1"/>
          </p:cNvGraphicFramePr>
          <p:nvPr/>
        </p:nvGraphicFramePr>
        <p:xfrm>
          <a:off x="322263" y="1758950"/>
          <a:ext cx="8472487" cy="4035425"/>
        </p:xfrm>
        <a:graphic>
          <a:graphicData uri="http://schemas.openxmlformats.org/presentationml/2006/ole">
            <p:oleObj spid="_x0000_s11267" name="Drawing" r:id="rId4" imgW="9342720" imgH="444492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ctrTitle"/>
          </p:nvPr>
        </p:nvSpPr>
        <p:spPr>
          <a:xfrm>
            <a:off x="0" y="152400"/>
            <a:ext cx="9144000" cy="685800"/>
          </a:xfrm>
        </p:spPr>
        <p:txBody>
          <a:bodyPr/>
          <a:lstStyle/>
          <a:p>
            <a:pPr eaLnBrk="1" hangingPunct="1"/>
            <a:r>
              <a:rPr lang="en-US" sz="3200" b="1" smtClean="0">
                <a:solidFill>
                  <a:srgbClr val="003399"/>
                </a:solidFill>
                <a:latin typeface="Tahoma" pitchFamily="34" charset="0"/>
              </a:rPr>
              <a:t>STRATEGISCHE MARKETINGPLANNING</a:t>
            </a:r>
          </a:p>
        </p:txBody>
      </p:sp>
      <p:sp>
        <p:nvSpPr>
          <p:cNvPr id="12293" name="Rectangle 3"/>
          <p:cNvSpPr>
            <a:spLocks noGrp="1" noChangeArrowheads="1"/>
          </p:cNvSpPr>
          <p:nvPr>
            <p:ph type="subTitle" idx="1"/>
          </p:nvPr>
        </p:nvSpPr>
        <p:spPr>
          <a:xfrm>
            <a:off x="0" y="1066800"/>
            <a:ext cx="9144000" cy="609600"/>
          </a:xfrm>
        </p:spPr>
        <p:txBody>
          <a:bodyPr/>
          <a:lstStyle/>
          <a:p>
            <a:pPr eaLnBrk="1" hangingPunct="1"/>
            <a:r>
              <a:rPr lang="en-US" sz="3000" b="1" smtClean="0">
                <a:solidFill>
                  <a:srgbClr val="003399"/>
                </a:solidFill>
                <a:latin typeface="Tahoma" pitchFamily="34" charset="0"/>
              </a:rPr>
              <a:t>Organisatie van marketing en communicatie</a:t>
            </a:r>
          </a:p>
        </p:txBody>
      </p:sp>
      <p:sp>
        <p:nvSpPr>
          <p:cNvPr id="12294"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sp>
        <p:nvSpPr>
          <p:cNvPr id="12295" name="Text Box 5"/>
          <p:cNvSpPr txBox="1">
            <a:spLocks noChangeArrowheads="1"/>
          </p:cNvSpPr>
          <p:nvPr/>
        </p:nvSpPr>
        <p:spPr bwMode="auto">
          <a:xfrm>
            <a:off x="322263" y="1911350"/>
            <a:ext cx="8821737" cy="366713"/>
          </a:xfrm>
          <a:prstGeom prst="rect">
            <a:avLst/>
          </a:prstGeom>
          <a:noFill/>
          <a:ln w="9525">
            <a:noFill/>
            <a:miter lim="800000"/>
            <a:headEnd/>
            <a:tailEnd/>
          </a:ln>
        </p:spPr>
        <p:txBody>
          <a:bodyPr>
            <a:spAutoFit/>
          </a:bodyPr>
          <a:lstStyle/>
          <a:p>
            <a:endParaRPr lang="nl-NL"/>
          </a:p>
        </p:txBody>
      </p:sp>
      <p:graphicFrame>
        <p:nvGraphicFramePr>
          <p:cNvPr id="12290" name="Object 6"/>
          <p:cNvGraphicFramePr>
            <a:graphicFrameLocks noChangeAspect="1"/>
          </p:cNvGraphicFramePr>
          <p:nvPr/>
        </p:nvGraphicFramePr>
        <p:xfrm>
          <a:off x="8594725" y="6388100"/>
          <a:ext cx="419100" cy="312738"/>
        </p:xfrm>
        <a:graphic>
          <a:graphicData uri="http://schemas.openxmlformats.org/presentationml/2006/ole">
            <p:oleObj spid="_x0000_s12290" name="Drawing" r:id="rId3" imgW="419040" imgH="312480" progId="Presentations.Drawing.16">
              <p:embed/>
            </p:oleObj>
          </a:graphicData>
        </a:graphic>
      </p:graphicFrame>
      <p:graphicFrame>
        <p:nvGraphicFramePr>
          <p:cNvPr id="12291" name="Object 8"/>
          <p:cNvGraphicFramePr>
            <a:graphicFrameLocks noChangeAspect="1"/>
          </p:cNvGraphicFramePr>
          <p:nvPr/>
        </p:nvGraphicFramePr>
        <p:xfrm>
          <a:off x="322263" y="1758950"/>
          <a:ext cx="8472487" cy="4554538"/>
        </p:xfrm>
        <a:graphic>
          <a:graphicData uri="http://schemas.openxmlformats.org/presentationml/2006/ole">
            <p:oleObj spid="_x0000_s12291" name="Drawing" r:id="rId4" imgW="9342720" imgH="501732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ctrTitle"/>
          </p:nvPr>
        </p:nvSpPr>
        <p:spPr>
          <a:xfrm>
            <a:off x="0" y="152400"/>
            <a:ext cx="9144000" cy="685800"/>
          </a:xfrm>
        </p:spPr>
        <p:txBody>
          <a:bodyPr/>
          <a:lstStyle/>
          <a:p>
            <a:pPr eaLnBrk="1" hangingPunct="1"/>
            <a:r>
              <a:rPr lang="en-US" sz="3200" b="1" smtClean="0">
                <a:solidFill>
                  <a:srgbClr val="003399"/>
                </a:solidFill>
                <a:latin typeface="Tahoma" pitchFamily="34" charset="0"/>
              </a:rPr>
              <a:t>STRATEGISCHE MARKETINGPLANNING</a:t>
            </a:r>
          </a:p>
        </p:txBody>
      </p:sp>
      <p:sp>
        <p:nvSpPr>
          <p:cNvPr id="13317" name="Rectangle 3"/>
          <p:cNvSpPr>
            <a:spLocks noGrp="1" noChangeArrowheads="1"/>
          </p:cNvSpPr>
          <p:nvPr>
            <p:ph type="subTitle" idx="1"/>
          </p:nvPr>
        </p:nvSpPr>
        <p:spPr>
          <a:xfrm>
            <a:off x="0" y="1066800"/>
            <a:ext cx="9144000" cy="609600"/>
          </a:xfrm>
        </p:spPr>
        <p:txBody>
          <a:bodyPr/>
          <a:lstStyle/>
          <a:p>
            <a:pPr eaLnBrk="1" hangingPunct="1"/>
            <a:r>
              <a:rPr lang="en-US" sz="3000" b="1" smtClean="0">
                <a:solidFill>
                  <a:srgbClr val="003399"/>
                </a:solidFill>
                <a:latin typeface="Tahoma" pitchFamily="34" charset="0"/>
              </a:rPr>
              <a:t>Organisatie van marketing en communicatie</a:t>
            </a:r>
          </a:p>
        </p:txBody>
      </p:sp>
      <p:sp>
        <p:nvSpPr>
          <p:cNvPr id="13318"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sp>
        <p:nvSpPr>
          <p:cNvPr id="13319" name="Text Box 5"/>
          <p:cNvSpPr txBox="1">
            <a:spLocks noChangeArrowheads="1"/>
          </p:cNvSpPr>
          <p:nvPr/>
        </p:nvSpPr>
        <p:spPr bwMode="auto">
          <a:xfrm>
            <a:off x="322263" y="1911350"/>
            <a:ext cx="8821737" cy="366713"/>
          </a:xfrm>
          <a:prstGeom prst="rect">
            <a:avLst/>
          </a:prstGeom>
          <a:noFill/>
          <a:ln w="9525">
            <a:noFill/>
            <a:miter lim="800000"/>
            <a:headEnd/>
            <a:tailEnd/>
          </a:ln>
        </p:spPr>
        <p:txBody>
          <a:bodyPr>
            <a:spAutoFit/>
          </a:bodyPr>
          <a:lstStyle/>
          <a:p>
            <a:endParaRPr lang="nl-NL"/>
          </a:p>
        </p:txBody>
      </p:sp>
      <p:graphicFrame>
        <p:nvGraphicFramePr>
          <p:cNvPr id="13314" name="Object 6"/>
          <p:cNvGraphicFramePr>
            <a:graphicFrameLocks noChangeAspect="1"/>
          </p:cNvGraphicFramePr>
          <p:nvPr/>
        </p:nvGraphicFramePr>
        <p:xfrm>
          <a:off x="8594725" y="6388100"/>
          <a:ext cx="419100" cy="312738"/>
        </p:xfrm>
        <a:graphic>
          <a:graphicData uri="http://schemas.openxmlformats.org/presentationml/2006/ole">
            <p:oleObj spid="_x0000_s13314" name="Drawing" r:id="rId3" imgW="419040" imgH="312480" progId="Presentations.Drawing.16">
              <p:embed/>
            </p:oleObj>
          </a:graphicData>
        </a:graphic>
      </p:graphicFrame>
      <p:graphicFrame>
        <p:nvGraphicFramePr>
          <p:cNvPr id="13315" name="Object 8"/>
          <p:cNvGraphicFramePr>
            <a:graphicFrameLocks noChangeAspect="1"/>
          </p:cNvGraphicFramePr>
          <p:nvPr/>
        </p:nvGraphicFramePr>
        <p:xfrm>
          <a:off x="322263" y="1758950"/>
          <a:ext cx="8521700" cy="4059238"/>
        </p:xfrm>
        <a:graphic>
          <a:graphicData uri="http://schemas.openxmlformats.org/presentationml/2006/ole">
            <p:oleObj spid="_x0000_s13315" name="Drawing" r:id="rId4" imgW="9342720" imgH="444492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ctrTitle"/>
          </p:nvPr>
        </p:nvSpPr>
        <p:spPr>
          <a:xfrm>
            <a:off x="0" y="152400"/>
            <a:ext cx="9144000" cy="685800"/>
          </a:xfrm>
        </p:spPr>
        <p:txBody>
          <a:bodyPr/>
          <a:lstStyle/>
          <a:p>
            <a:pPr eaLnBrk="1" hangingPunct="1"/>
            <a:r>
              <a:rPr lang="en-US" sz="3200" b="1" smtClean="0">
                <a:solidFill>
                  <a:srgbClr val="003399"/>
                </a:solidFill>
                <a:latin typeface="Tahoma" pitchFamily="34" charset="0"/>
              </a:rPr>
              <a:t>STRATEGISCHE MARKETINGPLANNING</a:t>
            </a:r>
          </a:p>
        </p:txBody>
      </p:sp>
      <p:sp>
        <p:nvSpPr>
          <p:cNvPr id="14341" name="Rectangle 3"/>
          <p:cNvSpPr>
            <a:spLocks noGrp="1" noChangeArrowheads="1"/>
          </p:cNvSpPr>
          <p:nvPr>
            <p:ph type="subTitle" idx="1"/>
          </p:nvPr>
        </p:nvSpPr>
        <p:spPr>
          <a:xfrm>
            <a:off x="0" y="1066800"/>
            <a:ext cx="9144000" cy="609600"/>
          </a:xfrm>
        </p:spPr>
        <p:txBody>
          <a:bodyPr/>
          <a:lstStyle/>
          <a:p>
            <a:pPr eaLnBrk="1" hangingPunct="1"/>
            <a:r>
              <a:rPr lang="en-US" sz="3000" b="1" smtClean="0">
                <a:solidFill>
                  <a:srgbClr val="003399"/>
                </a:solidFill>
                <a:latin typeface="Tahoma" pitchFamily="34" charset="0"/>
              </a:rPr>
              <a:t>Organisatie van marketing en communicatie</a:t>
            </a:r>
          </a:p>
        </p:txBody>
      </p:sp>
      <p:sp>
        <p:nvSpPr>
          <p:cNvPr id="14342"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sp>
        <p:nvSpPr>
          <p:cNvPr id="14343" name="Text Box 5"/>
          <p:cNvSpPr txBox="1">
            <a:spLocks noChangeArrowheads="1"/>
          </p:cNvSpPr>
          <p:nvPr/>
        </p:nvSpPr>
        <p:spPr bwMode="auto">
          <a:xfrm>
            <a:off x="322263" y="1911350"/>
            <a:ext cx="8821737" cy="366713"/>
          </a:xfrm>
          <a:prstGeom prst="rect">
            <a:avLst/>
          </a:prstGeom>
          <a:noFill/>
          <a:ln w="9525">
            <a:noFill/>
            <a:miter lim="800000"/>
            <a:headEnd/>
            <a:tailEnd/>
          </a:ln>
        </p:spPr>
        <p:txBody>
          <a:bodyPr>
            <a:spAutoFit/>
          </a:bodyPr>
          <a:lstStyle/>
          <a:p>
            <a:endParaRPr lang="nl-NL"/>
          </a:p>
        </p:txBody>
      </p:sp>
      <p:graphicFrame>
        <p:nvGraphicFramePr>
          <p:cNvPr id="14338" name="Object 6"/>
          <p:cNvGraphicFramePr>
            <a:graphicFrameLocks noChangeAspect="1"/>
          </p:cNvGraphicFramePr>
          <p:nvPr/>
        </p:nvGraphicFramePr>
        <p:xfrm>
          <a:off x="8594725" y="6388100"/>
          <a:ext cx="419100" cy="312738"/>
        </p:xfrm>
        <a:graphic>
          <a:graphicData uri="http://schemas.openxmlformats.org/presentationml/2006/ole">
            <p:oleObj spid="_x0000_s14338" name="Drawing" r:id="rId3" imgW="419040" imgH="312480" progId="Presentations.Drawing.16">
              <p:embed/>
            </p:oleObj>
          </a:graphicData>
        </a:graphic>
      </p:graphicFrame>
      <p:graphicFrame>
        <p:nvGraphicFramePr>
          <p:cNvPr id="14339" name="Object 8"/>
          <p:cNvGraphicFramePr>
            <a:graphicFrameLocks noChangeAspect="1"/>
          </p:cNvGraphicFramePr>
          <p:nvPr/>
        </p:nvGraphicFramePr>
        <p:xfrm>
          <a:off x="322263" y="1758950"/>
          <a:ext cx="8528050" cy="4052888"/>
        </p:xfrm>
        <a:graphic>
          <a:graphicData uri="http://schemas.openxmlformats.org/presentationml/2006/ole">
            <p:oleObj spid="_x0000_s14339" name="Drawing" r:id="rId4" imgW="9358560" imgH="444492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ctrTitle"/>
          </p:nvPr>
        </p:nvSpPr>
        <p:spPr>
          <a:xfrm>
            <a:off x="0" y="152400"/>
            <a:ext cx="9144000" cy="685800"/>
          </a:xfrm>
        </p:spPr>
        <p:txBody>
          <a:bodyPr/>
          <a:lstStyle/>
          <a:p>
            <a:pPr eaLnBrk="1" hangingPunct="1"/>
            <a:r>
              <a:rPr lang="en-US" sz="3200" b="1" smtClean="0">
                <a:solidFill>
                  <a:srgbClr val="003399"/>
                </a:solidFill>
                <a:latin typeface="Tahoma" pitchFamily="34" charset="0"/>
              </a:rPr>
              <a:t>STRATEGISCHE MARKETINGPLANNING</a:t>
            </a:r>
          </a:p>
        </p:txBody>
      </p:sp>
      <p:sp>
        <p:nvSpPr>
          <p:cNvPr id="15365" name="Rectangle 3"/>
          <p:cNvSpPr>
            <a:spLocks noGrp="1" noChangeArrowheads="1"/>
          </p:cNvSpPr>
          <p:nvPr>
            <p:ph type="subTitle" idx="1"/>
          </p:nvPr>
        </p:nvSpPr>
        <p:spPr>
          <a:xfrm>
            <a:off x="0" y="1066800"/>
            <a:ext cx="9144000" cy="609600"/>
          </a:xfrm>
        </p:spPr>
        <p:txBody>
          <a:bodyPr/>
          <a:lstStyle/>
          <a:p>
            <a:pPr eaLnBrk="1" hangingPunct="1"/>
            <a:r>
              <a:rPr lang="en-US" sz="3000" b="1" smtClean="0">
                <a:solidFill>
                  <a:srgbClr val="003399"/>
                </a:solidFill>
                <a:latin typeface="Tahoma" pitchFamily="34" charset="0"/>
              </a:rPr>
              <a:t>Organisatie van marketing en communicatie</a:t>
            </a:r>
          </a:p>
        </p:txBody>
      </p:sp>
      <p:sp>
        <p:nvSpPr>
          <p:cNvPr id="15366"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sp>
        <p:nvSpPr>
          <p:cNvPr id="15367" name="Text Box 5"/>
          <p:cNvSpPr txBox="1">
            <a:spLocks noChangeArrowheads="1"/>
          </p:cNvSpPr>
          <p:nvPr/>
        </p:nvSpPr>
        <p:spPr bwMode="auto">
          <a:xfrm>
            <a:off x="322263" y="1911350"/>
            <a:ext cx="8821737" cy="366713"/>
          </a:xfrm>
          <a:prstGeom prst="rect">
            <a:avLst/>
          </a:prstGeom>
          <a:noFill/>
          <a:ln w="9525">
            <a:noFill/>
            <a:miter lim="800000"/>
            <a:headEnd/>
            <a:tailEnd/>
          </a:ln>
        </p:spPr>
        <p:txBody>
          <a:bodyPr>
            <a:spAutoFit/>
          </a:bodyPr>
          <a:lstStyle/>
          <a:p>
            <a:endParaRPr lang="nl-NL"/>
          </a:p>
        </p:txBody>
      </p:sp>
      <p:graphicFrame>
        <p:nvGraphicFramePr>
          <p:cNvPr id="15362" name="Object 6"/>
          <p:cNvGraphicFramePr>
            <a:graphicFrameLocks noChangeAspect="1"/>
          </p:cNvGraphicFramePr>
          <p:nvPr/>
        </p:nvGraphicFramePr>
        <p:xfrm>
          <a:off x="8594725" y="6388100"/>
          <a:ext cx="419100" cy="312738"/>
        </p:xfrm>
        <a:graphic>
          <a:graphicData uri="http://schemas.openxmlformats.org/presentationml/2006/ole">
            <p:oleObj spid="_x0000_s15362" name="Drawing" r:id="rId3" imgW="419040" imgH="312480" progId="Presentations.Drawing.16">
              <p:embed/>
            </p:oleObj>
          </a:graphicData>
        </a:graphic>
      </p:graphicFrame>
      <p:graphicFrame>
        <p:nvGraphicFramePr>
          <p:cNvPr id="15363" name="Object 8"/>
          <p:cNvGraphicFramePr>
            <a:graphicFrameLocks noChangeAspect="1"/>
          </p:cNvGraphicFramePr>
          <p:nvPr/>
        </p:nvGraphicFramePr>
        <p:xfrm>
          <a:off x="322263" y="1758950"/>
          <a:ext cx="8513762" cy="4292600"/>
        </p:xfrm>
        <a:graphic>
          <a:graphicData uri="http://schemas.openxmlformats.org/presentationml/2006/ole">
            <p:oleObj spid="_x0000_s15363" name="Drawing" r:id="rId4" imgW="9358560" imgH="471528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ctrTitle"/>
          </p:nvPr>
        </p:nvSpPr>
        <p:spPr>
          <a:xfrm>
            <a:off x="0" y="152400"/>
            <a:ext cx="9144000" cy="685800"/>
          </a:xfrm>
        </p:spPr>
        <p:txBody>
          <a:bodyPr/>
          <a:lstStyle/>
          <a:p>
            <a:pPr eaLnBrk="1" hangingPunct="1"/>
            <a:r>
              <a:rPr lang="en-US" sz="3200" b="1" smtClean="0">
                <a:solidFill>
                  <a:srgbClr val="003399"/>
                </a:solidFill>
                <a:latin typeface="Tahoma" pitchFamily="34" charset="0"/>
              </a:rPr>
              <a:t>STRATEGISCHE MARKETINGPLANNING</a:t>
            </a:r>
          </a:p>
        </p:txBody>
      </p:sp>
      <p:sp>
        <p:nvSpPr>
          <p:cNvPr id="16389" name="Rectangle 3"/>
          <p:cNvSpPr>
            <a:spLocks noGrp="1" noChangeArrowheads="1"/>
          </p:cNvSpPr>
          <p:nvPr>
            <p:ph type="subTitle" idx="1"/>
          </p:nvPr>
        </p:nvSpPr>
        <p:spPr>
          <a:xfrm>
            <a:off x="0" y="1066800"/>
            <a:ext cx="9144000" cy="609600"/>
          </a:xfrm>
        </p:spPr>
        <p:txBody>
          <a:bodyPr/>
          <a:lstStyle/>
          <a:p>
            <a:pPr eaLnBrk="1" hangingPunct="1"/>
            <a:r>
              <a:rPr lang="en-US" sz="3000" b="1" smtClean="0">
                <a:solidFill>
                  <a:srgbClr val="003399"/>
                </a:solidFill>
                <a:latin typeface="Tahoma" pitchFamily="34" charset="0"/>
              </a:rPr>
              <a:t>Onderbouwing en interne verkoop van plan</a:t>
            </a:r>
          </a:p>
        </p:txBody>
      </p:sp>
      <p:sp>
        <p:nvSpPr>
          <p:cNvPr id="16390"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sp>
        <p:nvSpPr>
          <p:cNvPr id="16391" name="Text Box 5"/>
          <p:cNvSpPr txBox="1">
            <a:spLocks noChangeArrowheads="1"/>
          </p:cNvSpPr>
          <p:nvPr/>
        </p:nvSpPr>
        <p:spPr bwMode="auto">
          <a:xfrm>
            <a:off x="322263" y="1911350"/>
            <a:ext cx="8821737" cy="366713"/>
          </a:xfrm>
          <a:prstGeom prst="rect">
            <a:avLst/>
          </a:prstGeom>
          <a:noFill/>
          <a:ln w="9525">
            <a:noFill/>
            <a:miter lim="800000"/>
            <a:headEnd/>
            <a:tailEnd/>
          </a:ln>
        </p:spPr>
        <p:txBody>
          <a:bodyPr>
            <a:spAutoFit/>
          </a:bodyPr>
          <a:lstStyle/>
          <a:p>
            <a:endParaRPr lang="nl-NL"/>
          </a:p>
        </p:txBody>
      </p:sp>
      <p:graphicFrame>
        <p:nvGraphicFramePr>
          <p:cNvPr id="16386" name="Object 6"/>
          <p:cNvGraphicFramePr>
            <a:graphicFrameLocks noChangeAspect="1"/>
          </p:cNvGraphicFramePr>
          <p:nvPr/>
        </p:nvGraphicFramePr>
        <p:xfrm>
          <a:off x="8594725" y="6388100"/>
          <a:ext cx="419100" cy="312738"/>
        </p:xfrm>
        <a:graphic>
          <a:graphicData uri="http://schemas.openxmlformats.org/presentationml/2006/ole">
            <p:oleObj spid="_x0000_s16386" name="Drawing" r:id="rId3" imgW="419040" imgH="312480" progId="Presentations.Drawing.16">
              <p:embed/>
            </p:oleObj>
          </a:graphicData>
        </a:graphic>
      </p:graphicFrame>
      <p:graphicFrame>
        <p:nvGraphicFramePr>
          <p:cNvPr id="16387" name="Object 8"/>
          <p:cNvGraphicFramePr>
            <a:graphicFrameLocks noChangeAspect="1"/>
          </p:cNvGraphicFramePr>
          <p:nvPr/>
        </p:nvGraphicFramePr>
        <p:xfrm>
          <a:off x="322263" y="1758950"/>
          <a:ext cx="8515350" cy="3441700"/>
        </p:xfrm>
        <a:graphic>
          <a:graphicData uri="http://schemas.openxmlformats.org/presentationml/2006/ole">
            <p:oleObj spid="_x0000_s16387" name="Drawing" r:id="rId4" imgW="9342720" imgH="377676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ctrTitle"/>
          </p:nvPr>
        </p:nvSpPr>
        <p:spPr>
          <a:xfrm>
            <a:off x="0" y="152400"/>
            <a:ext cx="9144000" cy="685800"/>
          </a:xfrm>
        </p:spPr>
        <p:txBody>
          <a:bodyPr/>
          <a:lstStyle/>
          <a:p>
            <a:pPr eaLnBrk="1" hangingPunct="1"/>
            <a:r>
              <a:rPr lang="en-US" sz="3200" b="1" smtClean="0">
                <a:solidFill>
                  <a:srgbClr val="003399"/>
                </a:solidFill>
                <a:latin typeface="Tahoma" pitchFamily="34" charset="0"/>
              </a:rPr>
              <a:t>STRATEGISCHE MARKETINGPLANNING</a:t>
            </a:r>
          </a:p>
        </p:txBody>
      </p:sp>
      <p:sp>
        <p:nvSpPr>
          <p:cNvPr id="17413" name="Rectangle 3"/>
          <p:cNvSpPr>
            <a:spLocks noGrp="1" noChangeArrowheads="1"/>
          </p:cNvSpPr>
          <p:nvPr>
            <p:ph type="subTitle" idx="1"/>
          </p:nvPr>
        </p:nvSpPr>
        <p:spPr>
          <a:xfrm>
            <a:off x="0" y="1066800"/>
            <a:ext cx="9144000" cy="609600"/>
          </a:xfrm>
        </p:spPr>
        <p:txBody>
          <a:bodyPr/>
          <a:lstStyle/>
          <a:p>
            <a:pPr eaLnBrk="1" hangingPunct="1"/>
            <a:r>
              <a:rPr lang="en-US" sz="3000" b="1" smtClean="0">
                <a:solidFill>
                  <a:srgbClr val="003399"/>
                </a:solidFill>
                <a:latin typeface="Tahoma" pitchFamily="34" charset="0"/>
              </a:rPr>
              <a:t>Onderbouwing en interne verkoop van plan</a:t>
            </a:r>
          </a:p>
        </p:txBody>
      </p:sp>
      <p:sp>
        <p:nvSpPr>
          <p:cNvPr id="17414"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sp>
        <p:nvSpPr>
          <p:cNvPr id="17415" name="Text Box 5"/>
          <p:cNvSpPr txBox="1">
            <a:spLocks noChangeArrowheads="1"/>
          </p:cNvSpPr>
          <p:nvPr/>
        </p:nvSpPr>
        <p:spPr bwMode="auto">
          <a:xfrm>
            <a:off x="322263" y="1911350"/>
            <a:ext cx="8821737" cy="366713"/>
          </a:xfrm>
          <a:prstGeom prst="rect">
            <a:avLst/>
          </a:prstGeom>
          <a:noFill/>
          <a:ln w="9525">
            <a:noFill/>
            <a:miter lim="800000"/>
            <a:headEnd/>
            <a:tailEnd/>
          </a:ln>
        </p:spPr>
        <p:txBody>
          <a:bodyPr>
            <a:spAutoFit/>
          </a:bodyPr>
          <a:lstStyle/>
          <a:p>
            <a:endParaRPr lang="nl-NL"/>
          </a:p>
        </p:txBody>
      </p:sp>
      <p:graphicFrame>
        <p:nvGraphicFramePr>
          <p:cNvPr id="17410" name="Object 6"/>
          <p:cNvGraphicFramePr>
            <a:graphicFrameLocks noChangeAspect="1"/>
          </p:cNvGraphicFramePr>
          <p:nvPr/>
        </p:nvGraphicFramePr>
        <p:xfrm>
          <a:off x="8594725" y="6388100"/>
          <a:ext cx="419100" cy="312738"/>
        </p:xfrm>
        <a:graphic>
          <a:graphicData uri="http://schemas.openxmlformats.org/presentationml/2006/ole">
            <p:oleObj spid="_x0000_s17410" name="Drawing" r:id="rId3" imgW="419040" imgH="312480" progId="Presentations.Drawing.16">
              <p:embed/>
            </p:oleObj>
          </a:graphicData>
        </a:graphic>
      </p:graphicFrame>
      <p:graphicFrame>
        <p:nvGraphicFramePr>
          <p:cNvPr id="17411" name="Object 8"/>
          <p:cNvGraphicFramePr>
            <a:graphicFrameLocks noChangeAspect="1"/>
          </p:cNvGraphicFramePr>
          <p:nvPr/>
        </p:nvGraphicFramePr>
        <p:xfrm>
          <a:off x="322263" y="1758950"/>
          <a:ext cx="8543925" cy="4387850"/>
        </p:xfrm>
        <a:graphic>
          <a:graphicData uri="http://schemas.openxmlformats.org/presentationml/2006/ole">
            <p:oleObj spid="_x0000_s17411" name="Drawing" r:id="rId4" imgW="9342720" imgH="479448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ctrTitle"/>
          </p:nvPr>
        </p:nvSpPr>
        <p:spPr>
          <a:xfrm>
            <a:off x="0" y="152400"/>
            <a:ext cx="9144000" cy="685800"/>
          </a:xfrm>
        </p:spPr>
        <p:txBody>
          <a:bodyPr/>
          <a:lstStyle/>
          <a:p>
            <a:pPr eaLnBrk="1" hangingPunct="1"/>
            <a:r>
              <a:rPr lang="en-US" sz="3200" b="1" smtClean="0">
                <a:solidFill>
                  <a:srgbClr val="003399"/>
                </a:solidFill>
                <a:latin typeface="Tahoma" pitchFamily="34" charset="0"/>
              </a:rPr>
              <a:t>STRATEGISCHE MARKETINGPLANNING</a:t>
            </a:r>
          </a:p>
        </p:txBody>
      </p:sp>
      <p:sp>
        <p:nvSpPr>
          <p:cNvPr id="18437" name="Rectangle 3"/>
          <p:cNvSpPr>
            <a:spLocks noGrp="1" noChangeArrowheads="1"/>
          </p:cNvSpPr>
          <p:nvPr>
            <p:ph type="subTitle" idx="1"/>
          </p:nvPr>
        </p:nvSpPr>
        <p:spPr>
          <a:xfrm>
            <a:off x="0" y="1066800"/>
            <a:ext cx="9144000" cy="609600"/>
          </a:xfrm>
        </p:spPr>
        <p:txBody>
          <a:bodyPr/>
          <a:lstStyle/>
          <a:p>
            <a:pPr eaLnBrk="1" hangingPunct="1"/>
            <a:r>
              <a:rPr lang="en-US" sz="3000" b="1" smtClean="0">
                <a:solidFill>
                  <a:srgbClr val="003399"/>
                </a:solidFill>
                <a:latin typeface="Tahoma" pitchFamily="34" charset="0"/>
              </a:rPr>
              <a:t>Onderbouwing en interne verkoop van plan</a:t>
            </a:r>
          </a:p>
        </p:txBody>
      </p:sp>
      <p:sp>
        <p:nvSpPr>
          <p:cNvPr id="18438"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sp>
        <p:nvSpPr>
          <p:cNvPr id="18439" name="Text Box 5"/>
          <p:cNvSpPr txBox="1">
            <a:spLocks noChangeArrowheads="1"/>
          </p:cNvSpPr>
          <p:nvPr/>
        </p:nvSpPr>
        <p:spPr bwMode="auto">
          <a:xfrm>
            <a:off x="322263" y="1911350"/>
            <a:ext cx="8821737" cy="366713"/>
          </a:xfrm>
          <a:prstGeom prst="rect">
            <a:avLst/>
          </a:prstGeom>
          <a:noFill/>
          <a:ln w="9525">
            <a:noFill/>
            <a:miter lim="800000"/>
            <a:headEnd/>
            <a:tailEnd/>
          </a:ln>
        </p:spPr>
        <p:txBody>
          <a:bodyPr>
            <a:spAutoFit/>
          </a:bodyPr>
          <a:lstStyle/>
          <a:p>
            <a:endParaRPr lang="nl-NL"/>
          </a:p>
        </p:txBody>
      </p:sp>
      <p:graphicFrame>
        <p:nvGraphicFramePr>
          <p:cNvPr id="18434" name="Object 6"/>
          <p:cNvGraphicFramePr>
            <a:graphicFrameLocks noChangeAspect="1"/>
          </p:cNvGraphicFramePr>
          <p:nvPr/>
        </p:nvGraphicFramePr>
        <p:xfrm>
          <a:off x="8594725" y="6388100"/>
          <a:ext cx="419100" cy="312738"/>
        </p:xfrm>
        <a:graphic>
          <a:graphicData uri="http://schemas.openxmlformats.org/presentationml/2006/ole">
            <p:oleObj spid="_x0000_s18434" name="Drawing" r:id="rId3" imgW="419040" imgH="312480" progId="Presentations.Drawing.16">
              <p:embed/>
            </p:oleObj>
          </a:graphicData>
        </a:graphic>
      </p:graphicFrame>
      <p:graphicFrame>
        <p:nvGraphicFramePr>
          <p:cNvPr id="18435" name="Object 8"/>
          <p:cNvGraphicFramePr>
            <a:graphicFrameLocks noChangeAspect="1"/>
          </p:cNvGraphicFramePr>
          <p:nvPr/>
        </p:nvGraphicFramePr>
        <p:xfrm>
          <a:off x="322263" y="1758950"/>
          <a:ext cx="8509000" cy="3135313"/>
        </p:xfrm>
        <a:graphic>
          <a:graphicData uri="http://schemas.openxmlformats.org/presentationml/2006/ole">
            <p:oleObj spid="_x0000_s18435" name="Drawing" r:id="rId4" imgW="9342720" imgH="344304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ctrTitle"/>
          </p:nvPr>
        </p:nvSpPr>
        <p:spPr>
          <a:xfrm>
            <a:off x="0" y="152400"/>
            <a:ext cx="9144000" cy="685800"/>
          </a:xfrm>
        </p:spPr>
        <p:txBody>
          <a:bodyPr/>
          <a:lstStyle/>
          <a:p>
            <a:pPr eaLnBrk="1" hangingPunct="1"/>
            <a:r>
              <a:rPr lang="en-US" sz="3200" b="1" smtClean="0">
                <a:solidFill>
                  <a:srgbClr val="003399"/>
                </a:solidFill>
                <a:latin typeface="Tahoma" pitchFamily="34" charset="0"/>
              </a:rPr>
              <a:t>STRATEGISCHE MARKETINGPLANNING</a:t>
            </a:r>
          </a:p>
        </p:txBody>
      </p:sp>
      <p:sp>
        <p:nvSpPr>
          <p:cNvPr id="19461" name="Rectangle 3"/>
          <p:cNvSpPr>
            <a:spLocks noGrp="1" noChangeArrowheads="1"/>
          </p:cNvSpPr>
          <p:nvPr>
            <p:ph type="subTitle" idx="1"/>
          </p:nvPr>
        </p:nvSpPr>
        <p:spPr>
          <a:xfrm>
            <a:off x="0" y="1066800"/>
            <a:ext cx="9144000" cy="609600"/>
          </a:xfrm>
        </p:spPr>
        <p:txBody>
          <a:bodyPr/>
          <a:lstStyle/>
          <a:p>
            <a:pPr eaLnBrk="1" hangingPunct="1"/>
            <a:r>
              <a:rPr lang="en-US" sz="3000" b="1" smtClean="0">
                <a:solidFill>
                  <a:srgbClr val="003399"/>
                </a:solidFill>
                <a:latin typeface="Tahoma" pitchFamily="34" charset="0"/>
              </a:rPr>
              <a:t>Onderbouwing en interne verkoop van plan</a:t>
            </a:r>
          </a:p>
        </p:txBody>
      </p:sp>
      <p:sp>
        <p:nvSpPr>
          <p:cNvPr id="19462"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sp>
        <p:nvSpPr>
          <p:cNvPr id="19463" name="Text Box 5"/>
          <p:cNvSpPr txBox="1">
            <a:spLocks noChangeArrowheads="1"/>
          </p:cNvSpPr>
          <p:nvPr/>
        </p:nvSpPr>
        <p:spPr bwMode="auto">
          <a:xfrm>
            <a:off x="322263" y="1911350"/>
            <a:ext cx="8821737" cy="366713"/>
          </a:xfrm>
          <a:prstGeom prst="rect">
            <a:avLst/>
          </a:prstGeom>
          <a:noFill/>
          <a:ln w="9525">
            <a:noFill/>
            <a:miter lim="800000"/>
            <a:headEnd/>
            <a:tailEnd/>
          </a:ln>
        </p:spPr>
        <p:txBody>
          <a:bodyPr>
            <a:spAutoFit/>
          </a:bodyPr>
          <a:lstStyle/>
          <a:p>
            <a:endParaRPr lang="nl-NL"/>
          </a:p>
        </p:txBody>
      </p:sp>
      <p:graphicFrame>
        <p:nvGraphicFramePr>
          <p:cNvPr id="19458" name="Object 6"/>
          <p:cNvGraphicFramePr>
            <a:graphicFrameLocks noChangeAspect="1"/>
          </p:cNvGraphicFramePr>
          <p:nvPr/>
        </p:nvGraphicFramePr>
        <p:xfrm>
          <a:off x="8594725" y="6388100"/>
          <a:ext cx="419100" cy="312738"/>
        </p:xfrm>
        <a:graphic>
          <a:graphicData uri="http://schemas.openxmlformats.org/presentationml/2006/ole">
            <p:oleObj spid="_x0000_s19458" name="Drawing" r:id="rId3" imgW="419040" imgH="312480" progId="Presentations.Drawing.16">
              <p:embed/>
            </p:oleObj>
          </a:graphicData>
        </a:graphic>
      </p:graphicFrame>
      <p:graphicFrame>
        <p:nvGraphicFramePr>
          <p:cNvPr id="19459" name="Object 8"/>
          <p:cNvGraphicFramePr>
            <a:graphicFrameLocks noChangeAspect="1"/>
          </p:cNvGraphicFramePr>
          <p:nvPr/>
        </p:nvGraphicFramePr>
        <p:xfrm>
          <a:off x="322263" y="1758950"/>
          <a:ext cx="8543925" cy="3856038"/>
        </p:xfrm>
        <a:graphic>
          <a:graphicData uri="http://schemas.openxmlformats.org/presentationml/2006/ole">
            <p:oleObj spid="_x0000_s19459" name="Drawing" r:id="rId4" imgW="9366480" imgH="422208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ctrTitle"/>
          </p:nvPr>
        </p:nvSpPr>
        <p:spPr>
          <a:xfrm>
            <a:off x="0" y="152400"/>
            <a:ext cx="9144000" cy="685800"/>
          </a:xfrm>
        </p:spPr>
        <p:txBody>
          <a:bodyPr/>
          <a:lstStyle/>
          <a:p>
            <a:pPr eaLnBrk="1" hangingPunct="1"/>
            <a:r>
              <a:rPr lang="en-US" sz="3200" b="1" smtClean="0">
                <a:solidFill>
                  <a:srgbClr val="003399"/>
                </a:solidFill>
                <a:latin typeface="Tahoma" pitchFamily="34" charset="0"/>
              </a:rPr>
              <a:t>STRATEGISCHE MARKETINGPLANNING</a:t>
            </a:r>
          </a:p>
        </p:txBody>
      </p:sp>
      <p:sp>
        <p:nvSpPr>
          <p:cNvPr id="2053" name="Rectangle 3"/>
          <p:cNvSpPr>
            <a:spLocks noGrp="1" noChangeArrowheads="1"/>
          </p:cNvSpPr>
          <p:nvPr>
            <p:ph type="subTitle" idx="1"/>
          </p:nvPr>
        </p:nvSpPr>
        <p:spPr>
          <a:xfrm>
            <a:off x="0" y="1066800"/>
            <a:ext cx="9144000" cy="609600"/>
          </a:xfrm>
        </p:spPr>
        <p:txBody>
          <a:bodyPr/>
          <a:lstStyle/>
          <a:p>
            <a:pPr eaLnBrk="1" hangingPunct="1"/>
            <a:r>
              <a:rPr lang="en-US" sz="3400" b="1" smtClean="0">
                <a:solidFill>
                  <a:srgbClr val="003399"/>
                </a:solidFill>
                <a:latin typeface="Tahoma" pitchFamily="34" charset="0"/>
              </a:rPr>
              <a:t>Organisatie en uitvoering van marketing</a:t>
            </a:r>
          </a:p>
        </p:txBody>
      </p:sp>
      <p:sp>
        <p:nvSpPr>
          <p:cNvPr id="2054"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sp>
        <p:nvSpPr>
          <p:cNvPr id="2055" name="Text Box 5"/>
          <p:cNvSpPr txBox="1">
            <a:spLocks noChangeArrowheads="1"/>
          </p:cNvSpPr>
          <p:nvPr/>
        </p:nvSpPr>
        <p:spPr bwMode="auto">
          <a:xfrm>
            <a:off x="322263" y="1911350"/>
            <a:ext cx="8821737" cy="366713"/>
          </a:xfrm>
          <a:prstGeom prst="rect">
            <a:avLst/>
          </a:prstGeom>
          <a:noFill/>
          <a:ln w="9525">
            <a:noFill/>
            <a:miter lim="800000"/>
            <a:headEnd/>
            <a:tailEnd/>
          </a:ln>
        </p:spPr>
        <p:txBody>
          <a:bodyPr>
            <a:spAutoFit/>
          </a:bodyPr>
          <a:lstStyle/>
          <a:p>
            <a:endParaRPr lang="nl-NL"/>
          </a:p>
        </p:txBody>
      </p:sp>
      <p:graphicFrame>
        <p:nvGraphicFramePr>
          <p:cNvPr id="2050" name="Object 6"/>
          <p:cNvGraphicFramePr>
            <a:graphicFrameLocks noChangeAspect="1"/>
          </p:cNvGraphicFramePr>
          <p:nvPr/>
        </p:nvGraphicFramePr>
        <p:xfrm>
          <a:off x="8594725" y="6388100"/>
          <a:ext cx="419100" cy="312738"/>
        </p:xfrm>
        <a:graphic>
          <a:graphicData uri="http://schemas.openxmlformats.org/presentationml/2006/ole">
            <p:oleObj spid="_x0000_s2050" name="Drawing" r:id="rId3" imgW="419040" imgH="312480" progId="Presentations.Drawing.16">
              <p:embed/>
            </p:oleObj>
          </a:graphicData>
        </a:graphic>
      </p:graphicFrame>
      <p:graphicFrame>
        <p:nvGraphicFramePr>
          <p:cNvPr id="2051" name="Object 11"/>
          <p:cNvGraphicFramePr>
            <a:graphicFrameLocks noChangeAspect="1"/>
          </p:cNvGraphicFramePr>
          <p:nvPr/>
        </p:nvGraphicFramePr>
        <p:xfrm>
          <a:off x="322263" y="1758950"/>
          <a:ext cx="8488362" cy="4370388"/>
        </p:xfrm>
        <a:graphic>
          <a:graphicData uri="http://schemas.openxmlformats.org/presentationml/2006/ole">
            <p:oleObj spid="_x0000_s2051" name="Drawing" r:id="rId4" imgW="9318960" imgH="479448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ctrTitle"/>
          </p:nvPr>
        </p:nvSpPr>
        <p:spPr>
          <a:xfrm>
            <a:off x="0" y="152400"/>
            <a:ext cx="9144000" cy="685800"/>
          </a:xfrm>
        </p:spPr>
        <p:txBody>
          <a:bodyPr/>
          <a:lstStyle/>
          <a:p>
            <a:pPr eaLnBrk="1" hangingPunct="1"/>
            <a:r>
              <a:rPr lang="en-US" sz="3200" b="1" smtClean="0">
                <a:solidFill>
                  <a:srgbClr val="003399"/>
                </a:solidFill>
                <a:latin typeface="Tahoma" pitchFamily="34" charset="0"/>
              </a:rPr>
              <a:t>STRATEGISCHE MARKETINGPLANNING</a:t>
            </a:r>
          </a:p>
        </p:txBody>
      </p:sp>
      <p:sp>
        <p:nvSpPr>
          <p:cNvPr id="20485" name="Rectangle 3"/>
          <p:cNvSpPr>
            <a:spLocks noGrp="1" noChangeArrowheads="1"/>
          </p:cNvSpPr>
          <p:nvPr>
            <p:ph type="subTitle" idx="1"/>
          </p:nvPr>
        </p:nvSpPr>
        <p:spPr>
          <a:xfrm>
            <a:off x="0" y="1066800"/>
            <a:ext cx="9144000" cy="609600"/>
          </a:xfrm>
        </p:spPr>
        <p:txBody>
          <a:bodyPr/>
          <a:lstStyle/>
          <a:p>
            <a:pPr eaLnBrk="1" hangingPunct="1"/>
            <a:r>
              <a:rPr lang="en-US" sz="3400" b="1" smtClean="0">
                <a:solidFill>
                  <a:srgbClr val="003399"/>
                </a:solidFill>
                <a:latin typeface="Tahoma" pitchFamily="34" charset="0"/>
              </a:rPr>
              <a:t>Uitvoering van het marketingplan</a:t>
            </a:r>
          </a:p>
        </p:txBody>
      </p:sp>
      <p:sp>
        <p:nvSpPr>
          <p:cNvPr id="20486"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sp>
        <p:nvSpPr>
          <p:cNvPr id="20487" name="Text Box 5"/>
          <p:cNvSpPr txBox="1">
            <a:spLocks noChangeArrowheads="1"/>
          </p:cNvSpPr>
          <p:nvPr/>
        </p:nvSpPr>
        <p:spPr bwMode="auto">
          <a:xfrm>
            <a:off x="322263" y="1911350"/>
            <a:ext cx="8821737" cy="366713"/>
          </a:xfrm>
          <a:prstGeom prst="rect">
            <a:avLst/>
          </a:prstGeom>
          <a:noFill/>
          <a:ln w="9525">
            <a:noFill/>
            <a:miter lim="800000"/>
            <a:headEnd/>
            <a:tailEnd/>
          </a:ln>
        </p:spPr>
        <p:txBody>
          <a:bodyPr>
            <a:spAutoFit/>
          </a:bodyPr>
          <a:lstStyle/>
          <a:p>
            <a:endParaRPr lang="nl-NL"/>
          </a:p>
        </p:txBody>
      </p:sp>
      <p:graphicFrame>
        <p:nvGraphicFramePr>
          <p:cNvPr id="20482" name="Object 6"/>
          <p:cNvGraphicFramePr>
            <a:graphicFrameLocks noChangeAspect="1"/>
          </p:cNvGraphicFramePr>
          <p:nvPr/>
        </p:nvGraphicFramePr>
        <p:xfrm>
          <a:off x="8594725" y="6388100"/>
          <a:ext cx="419100" cy="312738"/>
        </p:xfrm>
        <a:graphic>
          <a:graphicData uri="http://schemas.openxmlformats.org/presentationml/2006/ole">
            <p:oleObj spid="_x0000_s20482" name="Drawing" r:id="rId3" imgW="419040" imgH="312480" progId="Presentations.Drawing.16">
              <p:embed/>
            </p:oleObj>
          </a:graphicData>
        </a:graphic>
      </p:graphicFrame>
      <p:graphicFrame>
        <p:nvGraphicFramePr>
          <p:cNvPr id="20483" name="Object 8"/>
          <p:cNvGraphicFramePr>
            <a:graphicFrameLocks noChangeAspect="1"/>
          </p:cNvGraphicFramePr>
          <p:nvPr/>
        </p:nvGraphicFramePr>
        <p:xfrm>
          <a:off x="322263" y="1758950"/>
          <a:ext cx="8526462" cy="4367213"/>
        </p:xfrm>
        <a:graphic>
          <a:graphicData uri="http://schemas.openxmlformats.org/presentationml/2006/ole">
            <p:oleObj spid="_x0000_s20483" name="Drawing" r:id="rId4" imgW="9366480" imgH="479448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ctrTitle"/>
          </p:nvPr>
        </p:nvSpPr>
        <p:spPr>
          <a:xfrm>
            <a:off x="0" y="152400"/>
            <a:ext cx="9144000" cy="685800"/>
          </a:xfrm>
        </p:spPr>
        <p:txBody>
          <a:bodyPr/>
          <a:lstStyle/>
          <a:p>
            <a:pPr eaLnBrk="1" hangingPunct="1"/>
            <a:r>
              <a:rPr lang="en-US" sz="3200" b="1" smtClean="0">
                <a:solidFill>
                  <a:srgbClr val="003399"/>
                </a:solidFill>
                <a:latin typeface="Tahoma" pitchFamily="34" charset="0"/>
              </a:rPr>
              <a:t>STRATEGISCHE MARKETINGPLANNING</a:t>
            </a:r>
          </a:p>
        </p:txBody>
      </p:sp>
      <p:sp>
        <p:nvSpPr>
          <p:cNvPr id="3077" name="Rectangle 3"/>
          <p:cNvSpPr>
            <a:spLocks noGrp="1" noChangeArrowheads="1"/>
          </p:cNvSpPr>
          <p:nvPr>
            <p:ph type="subTitle" idx="1"/>
          </p:nvPr>
        </p:nvSpPr>
        <p:spPr>
          <a:xfrm>
            <a:off x="0" y="1066800"/>
            <a:ext cx="9144000" cy="609600"/>
          </a:xfrm>
        </p:spPr>
        <p:txBody>
          <a:bodyPr/>
          <a:lstStyle/>
          <a:p>
            <a:pPr eaLnBrk="1" hangingPunct="1"/>
            <a:r>
              <a:rPr lang="en-US" sz="3400" b="1" smtClean="0">
                <a:solidFill>
                  <a:srgbClr val="003399"/>
                </a:solidFill>
                <a:latin typeface="Tahoma" pitchFamily="34" charset="0"/>
              </a:rPr>
              <a:t>Marketing en personeel</a:t>
            </a:r>
          </a:p>
        </p:txBody>
      </p:sp>
      <p:sp>
        <p:nvSpPr>
          <p:cNvPr id="3078"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sp>
        <p:nvSpPr>
          <p:cNvPr id="3079" name="Text Box 5"/>
          <p:cNvSpPr txBox="1">
            <a:spLocks noChangeArrowheads="1"/>
          </p:cNvSpPr>
          <p:nvPr/>
        </p:nvSpPr>
        <p:spPr bwMode="auto">
          <a:xfrm>
            <a:off x="322263" y="1911350"/>
            <a:ext cx="8821737" cy="366713"/>
          </a:xfrm>
          <a:prstGeom prst="rect">
            <a:avLst/>
          </a:prstGeom>
          <a:noFill/>
          <a:ln w="9525">
            <a:noFill/>
            <a:miter lim="800000"/>
            <a:headEnd/>
            <a:tailEnd/>
          </a:ln>
        </p:spPr>
        <p:txBody>
          <a:bodyPr>
            <a:spAutoFit/>
          </a:bodyPr>
          <a:lstStyle/>
          <a:p>
            <a:endParaRPr lang="nl-NL"/>
          </a:p>
        </p:txBody>
      </p:sp>
      <p:graphicFrame>
        <p:nvGraphicFramePr>
          <p:cNvPr id="3074" name="Object 6"/>
          <p:cNvGraphicFramePr>
            <a:graphicFrameLocks noChangeAspect="1"/>
          </p:cNvGraphicFramePr>
          <p:nvPr/>
        </p:nvGraphicFramePr>
        <p:xfrm>
          <a:off x="8594725" y="6388100"/>
          <a:ext cx="419100" cy="312738"/>
        </p:xfrm>
        <a:graphic>
          <a:graphicData uri="http://schemas.openxmlformats.org/presentationml/2006/ole">
            <p:oleObj spid="_x0000_s3074" name="Drawing" r:id="rId3" imgW="419040" imgH="312480" progId="Presentations.Drawing.16">
              <p:embed/>
            </p:oleObj>
          </a:graphicData>
        </a:graphic>
      </p:graphicFrame>
      <p:graphicFrame>
        <p:nvGraphicFramePr>
          <p:cNvPr id="3075" name="Object 8"/>
          <p:cNvGraphicFramePr>
            <a:graphicFrameLocks noChangeAspect="1"/>
          </p:cNvGraphicFramePr>
          <p:nvPr/>
        </p:nvGraphicFramePr>
        <p:xfrm>
          <a:off x="322263" y="1758950"/>
          <a:ext cx="8510587" cy="4364038"/>
        </p:xfrm>
        <a:graphic>
          <a:graphicData uri="http://schemas.openxmlformats.org/presentationml/2006/ole">
            <p:oleObj spid="_x0000_s3075" name="Drawing" r:id="rId4" imgW="9358560" imgH="479448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ctrTitle"/>
          </p:nvPr>
        </p:nvSpPr>
        <p:spPr>
          <a:xfrm>
            <a:off x="0" y="152400"/>
            <a:ext cx="9144000" cy="685800"/>
          </a:xfrm>
        </p:spPr>
        <p:txBody>
          <a:bodyPr/>
          <a:lstStyle/>
          <a:p>
            <a:pPr eaLnBrk="1" hangingPunct="1"/>
            <a:r>
              <a:rPr lang="en-US" sz="3200" b="1" smtClean="0">
                <a:solidFill>
                  <a:srgbClr val="003399"/>
                </a:solidFill>
                <a:latin typeface="Tahoma" pitchFamily="34" charset="0"/>
              </a:rPr>
              <a:t>STRATEGISCHE MARKETINGPLANNING</a:t>
            </a:r>
          </a:p>
        </p:txBody>
      </p:sp>
      <p:sp>
        <p:nvSpPr>
          <p:cNvPr id="4101" name="Rectangle 3"/>
          <p:cNvSpPr>
            <a:spLocks noGrp="1" noChangeArrowheads="1"/>
          </p:cNvSpPr>
          <p:nvPr>
            <p:ph type="subTitle" idx="1"/>
          </p:nvPr>
        </p:nvSpPr>
        <p:spPr>
          <a:xfrm>
            <a:off x="0" y="1066800"/>
            <a:ext cx="9144000" cy="609600"/>
          </a:xfrm>
        </p:spPr>
        <p:txBody>
          <a:bodyPr/>
          <a:lstStyle/>
          <a:p>
            <a:pPr eaLnBrk="1" hangingPunct="1"/>
            <a:r>
              <a:rPr lang="en-US" sz="3400" b="1" smtClean="0">
                <a:solidFill>
                  <a:srgbClr val="003399"/>
                </a:solidFill>
                <a:latin typeface="Tahoma" pitchFamily="34" charset="0"/>
              </a:rPr>
              <a:t>Marketing en personeel</a:t>
            </a:r>
          </a:p>
        </p:txBody>
      </p:sp>
      <p:sp>
        <p:nvSpPr>
          <p:cNvPr id="4102"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sp>
        <p:nvSpPr>
          <p:cNvPr id="4103" name="Text Box 5"/>
          <p:cNvSpPr txBox="1">
            <a:spLocks noChangeArrowheads="1"/>
          </p:cNvSpPr>
          <p:nvPr/>
        </p:nvSpPr>
        <p:spPr bwMode="auto">
          <a:xfrm>
            <a:off x="322263" y="1911350"/>
            <a:ext cx="8821737" cy="366713"/>
          </a:xfrm>
          <a:prstGeom prst="rect">
            <a:avLst/>
          </a:prstGeom>
          <a:noFill/>
          <a:ln w="9525">
            <a:noFill/>
            <a:miter lim="800000"/>
            <a:headEnd/>
            <a:tailEnd/>
          </a:ln>
        </p:spPr>
        <p:txBody>
          <a:bodyPr>
            <a:spAutoFit/>
          </a:bodyPr>
          <a:lstStyle/>
          <a:p>
            <a:endParaRPr lang="nl-NL"/>
          </a:p>
        </p:txBody>
      </p:sp>
      <p:graphicFrame>
        <p:nvGraphicFramePr>
          <p:cNvPr id="4098" name="Object 6"/>
          <p:cNvGraphicFramePr>
            <a:graphicFrameLocks noChangeAspect="1"/>
          </p:cNvGraphicFramePr>
          <p:nvPr/>
        </p:nvGraphicFramePr>
        <p:xfrm>
          <a:off x="8594725" y="6388100"/>
          <a:ext cx="419100" cy="312738"/>
        </p:xfrm>
        <a:graphic>
          <a:graphicData uri="http://schemas.openxmlformats.org/presentationml/2006/ole">
            <p:oleObj spid="_x0000_s4098" name="Drawing" r:id="rId3" imgW="419040" imgH="312480" progId="Presentations.Drawing.16">
              <p:embed/>
            </p:oleObj>
          </a:graphicData>
        </a:graphic>
      </p:graphicFrame>
      <p:graphicFrame>
        <p:nvGraphicFramePr>
          <p:cNvPr id="4099" name="Object 8"/>
          <p:cNvGraphicFramePr>
            <a:graphicFrameLocks noChangeAspect="1"/>
          </p:cNvGraphicFramePr>
          <p:nvPr/>
        </p:nvGraphicFramePr>
        <p:xfrm>
          <a:off x="322263" y="1758950"/>
          <a:ext cx="8502650" cy="4040188"/>
        </p:xfrm>
        <a:graphic>
          <a:graphicData uri="http://schemas.openxmlformats.org/presentationml/2006/ole">
            <p:oleObj spid="_x0000_s4099" name="Drawing" r:id="rId4" imgW="9358560" imgH="444492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ctrTitle"/>
          </p:nvPr>
        </p:nvSpPr>
        <p:spPr>
          <a:xfrm>
            <a:off x="0" y="152400"/>
            <a:ext cx="9144000" cy="685800"/>
          </a:xfrm>
        </p:spPr>
        <p:txBody>
          <a:bodyPr/>
          <a:lstStyle/>
          <a:p>
            <a:pPr eaLnBrk="1" hangingPunct="1"/>
            <a:r>
              <a:rPr lang="en-US" sz="3200" b="1" smtClean="0">
                <a:solidFill>
                  <a:srgbClr val="003399"/>
                </a:solidFill>
                <a:latin typeface="Tahoma" pitchFamily="34" charset="0"/>
              </a:rPr>
              <a:t>STRATEGISCHE MARKETINGPLANNING</a:t>
            </a:r>
          </a:p>
        </p:txBody>
      </p:sp>
      <p:sp>
        <p:nvSpPr>
          <p:cNvPr id="5125" name="Rectangle 3"/>
          <p:cNvSpPr>
            <a:spLocks noGrp="1" noChangeArrowheads="1"/>
          </p:cNvSpPr>
          <p:nvPr>
            <p:ph type="subTitle" idx="1"/>
          </p:nvPr>
        </p:nvSpPr>
        <p:spPr>
          <a:xfrm>
            <a:off x="0" y="1066800"/>
            <a:ext cx="9144000" cy="609600"/>
          </a:xfrm>
        </p:spPr>
        <p:txBody>
          <a:bodyPr/>
          <a:lstStyle/>
          <a:p>
            <a:pPr eaLnBrk="1" hangingPunct="1"/>
            <a:r>
              <a:rPr lang="en-US" sz="3400" b="1" smtClean="0">
                <a:solidFill>
                  <a:srgbClr val="003399"/>
                </a:solidFill>
                <a:latin typeface="Tahoma" pitchFamily="34" charset="0"/>
              </a:rPr>
              <a:t>Marketing en personeel</a:t>
            </a:r>
          </a:p>
        </p:txBody>
      </p:sp>
      <p:sp>
        <p:nvSpPr>
          <p:cNvPr id="5126"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sp>
        <p:nvSpPr>
          <p:cNvPr id="5127" name="Text Box 5"/>
          <p:cNvSpPr txBox="1">
            <a:spLocks noChangeArrowheads="1"/>
          </p:cNvSpPr>
          <p:nvPr/>
        </p:nvSpPr>
        <p:spPr bwMode="auto">
          <a:xfrm>
            <a:off x="322263" y="1911350"/>
            <a:ext cx="8821737" cy="366713"/>
          </a:xfrm>
          <a:prstGeom prst="rect">
            <a:avLst/>
          </a:prstGeom>
          <a:noFill/>
          <a:ln w="9525">
            <a:noFill/>
            <a:miter lim="800000"/>
            <a:headEnd/>
            <a:tailEnd/>
          </a:ln>
        </p:spPr>
        <p:txBody>
          <a:bodyPr>
            <a:spAutoFit/>
          </a:bodyPr>
          <a:lstStyle/>
          <a:p>
            <a:endParaRPr lang="nl-NL"/>
          </a:p>
        </p:txBody>
      </p:sp>
      <p:graphicFrame>
        <p:nvGraphicFramePr>
          <p:cNvPr id="5122" name="Object 6"/>
          <p:cNvGraphicFramePr>
            <a:graphicFrameLocks noChangeAspect="1"/>
          </p:cNvGraphicFramePr>
          <p:nvPr/>
        </p:nvGraphicFramePr>
        <p:xfrm>
          <a:off x="8594725" y="6388100"/>
          <a:ext cx="419100" cy="312738"/>
        </p:xfrm>
        <a:graphic>
          <a:graphicData uri="http://schemas.openxmlformats.org/presentationml/2006/ole">
            <p:oleObj spid="_x0000_s5122" name="Drawing" r:id="rId3" imgW="419040" imgH="312480" progId="Presentations.Drawing.16">
              <p:embed/>
            </p:oleObj>
          </a:graphicData>
        </a:graphic>
      </p:graphicFrame>
      <p:graphicFrame>
        <p:nvGraphicFramePr>
          <p:cNvPr id="5123" name="Object 8"/>
          <p:cNvGraphicFramePr>
            <a:graphicFrameLocks noChangeAspect="1"/>
          </p:cNvGraphicFramePr>
          <p:nvPr/>
        </p:nvGraphicFramePr>
        <p:xfrm>
          <a:off x="322263" y="1758950"/>
          <a:ext cx="8504237" cy="4586288"/>
        </p:xfrm>
        <a:graphic>
          <a:graphicData uri="http://schemas.openxmlformats.org/presentationml/2006/ole">
            <p:oleObj spid="_x0000_s5123" name="Drawing" r:id="rId4" imgW="9780120" imgH="527184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ctrTitle"/>
          </p:nvPr>
        </p:nvSpPr>
        <p:spPr>
          <a:xfrm>
            <a:off x="0" y="152400"/>
            <a:ext cx="9144000" cy="685800"/>
          </a:xfrm>
        </p:spPr>
        <p:txBody>
          <a:bodyPr/>
          <a:lstStyle/>
          <a:p>
            <a:pPr eaLnBrk="1" hangingPunct="1"/>
            <a:r>
              <a:rPr lang="en-US" sz="3200" b="1" smtClean="0">
                <a:solidFill>
                  <a:srgbClr val="003399"/>
                </a:solidFill>
                <a:latin typeface="Tahoma" pitchFamily="34" charset="0"/>
              </a:rPr>
              <a:t>STRATEGISCHE MARKETINGPLANNING</a:t>
            </a:r>
          </a:p>
        </p:txBody>
      </p:sp>
      <p:sp>
        <p:nvSpPr>
          <p:cNvPr id="6149" name="Rectangle 3"/>
          <p:cNvSpPr>
            <a:spLocks noGrp="1" noChangeArrowheads="1"/>
          </p:cNvSpPr>
          <p:nvPr>
            <p:ph type="subTitle" idx="1"/>
          </p:nvPr>
        </p:nvSpPr>
        <p:spPr>
          <a:xfrm>
            <a:off x="0" y="1066800"/>
            <a:ext cx="9144000" cy="609600"/>
          </a:xfrm>
        </p:spPr>
        <p:txBody>
          <a:bodyPr/>
          <a:lstStyle/>
          <a:p>
            <a:pPr eaLnBrk="1" hangingPunct="1"/>
            <a:r>
              <a:rPr lang="en-US" sz="3400" b="1" smtClean="0">
                <a:solidFill>
                  <a:srgbClr val="003399"/>
                </a:solidFill>
                <a:latin typeface="Tahoma" pitchFamily="34" charset="0"/>
              </a:rPr>
              <a:t>Marketing en personeel</a:t>
            </a:r>
          </a:p>
        </p:txBody>
      </p:sp>
      <p:sp>
        <p:nvSpPr>
          <p:cNvPr id="6150"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sp>
        <p:nvSpPr>
          <p:cNvPr id="6151" name="Text Box 5"/>
          <p:cNvSpPr txBox="1">
            <a:spLocks noChangeArrowheads="1"/>
          </p:cNvSpPr>
          <p:nvPr/>
        </p:nvSpPr>
        <p:spPr bwMode="auto">
          <a:xfrm>
            <a:off x="322263" y="1911350"/>
            <a:ext cx="8821737" cy="366713"/>
          </a:xfrm>
          <a:prstGeom prst="rect">
            <a:avLst/>
          </a:prstGeom>
          <a:noFill/>
          <a:ln w="9525">
            <a:noFill/>
            <a:miter lim="800000"/>
            <a:headEnd/>
            <a:tailEnd/>
          </a:ln>
        </p:spPr>
        <p:txBody>
          <a:bodyPr>
            <a:spAutoFit/>
          </a:bodyPr>
          <a:lstStyle/>
          <a:p>
            <a:endParaRPr lang="nl-NL"/>
          </a:p>
        </p:txBody>
      </p:sp>
      <p:graphicFrame>
        <p:nvGraphicFramePr>
          <p:cNvPr id="6146" name="Object 6"/>
          <p:cNvGraphicFramePr>
            <a:graphicFrameLocks noChangeAspect="1"/>
          </p:cNvGraphicFramePr>
          <p:nvPr/>
        </p:nvGraphicFramePr>
        <p:xfrm>
          <a:off x="8594725" y="6388100"/>
          <a:ext cx="419100" cy="312738"/>
        </p:xfrm>
        <a:graphic>
          <a:graphicData uri="http://schemas.openxmlformats.org/presentationml/2006/ole">
            <p:oleObj spid="_x0000_s6146" name="Drawing" r:id="rId3" imgW="419040" imgH="312480" progId="Presentations.Drawing.16">
              <p:embed/>
            </p:oleObj>
          </a:graphicData>
        </a:graphic>
      </p:graphicFrame>
      <p:graphicFrame>
        <p:nvGraphicFramePr>
          <p:cNvPr id="6147" name="Object 8"/>
          <p:cNvGraphicFramePr>
            <a:graphicFrameLocks noChangeAspect="1"/>
          </p:cNvGraphicFramePr>
          <p:nvPr/>
        </p:nvGraphicFramePr>
        <p:xfrm>
          <a:off x="322263" y="1758950"/>
          <a:ext cx="8520112" cy="4597400"/>
        </p:xfrm>
        <a:graphic>
          <a:graphicData uri="http://schemas.openxmlformats.org/presentationml/2006/ole">
            <p:oleObj spid="_x0000_s6147" name="Drawing" r:id="rId4" imgW="9803880" imgH="528768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ctrTitle"/>
          </p:nvPr>
        </p:nvSpPr>
        <p:spPr>
          <a:xfrm>
            <a:off x="0" y="152400"/>
            <a:ext cx="9144000" cy="685800"/>
          </a:xfrm>
        </p:spPr>
        <p:txBody>
          <a:bodyPr/>
          <a:lstStyle/>
          <a:p>
            <a:pPr eaLnBrk="1" hangingPunct="1"/>
            <a:r>
              <a:rPr lang="en-US" sz="3200" b="1" smtClean="0">
                <a:solidFill>
                  <a:srgbClr val="003399"/>
                </a:solidFill>
                <a:latin typeface="Tahoma" pitchFamily="34" charset="0"/>
              </a:rPr>
              <a:t>STRATEGISCHE MARKETINGPLANNING</a:t>
            </a:r>
          </a:p>
        </p:txBody>
      </p:sp>
      <p:sp>
        <p:nvSpPr>
          <p:cNvPr id="7173" name="Rectangle 3"/>
          <p:cNvSpPr>
            <a:spLocks noGrp="1" noChangeArrowheads="1"/>
          </p:cNvSpPr>
          <p:nvPr>
            <p:ph type="subTitle" idx="1"/>
          </p:nvPr>
        </p:nvSpPr>
        <p:spPr>
          <a:xfrm>
            <a:off x="0" y="1066800"/>
            <a:ext cx="9144000" cy="609600"/>
          </a:xfrm>
        </p:spPr>
        <p:txBody>
          <a:bodyPr/>
          <a:lstStyle/>
          <a:p>
            <a:pPr eaLnBrk="1" hangingPunct="1"/>
            <a:r>
              <a:rPr lang="en-US" sz="3400" b="1" smtClean="0">
                <a:solidFill>
                  <a:srgbClr val="003399"/>
                </a:solidFill>
                <a:latin typeface="Tahoma" pitchFamily="34" charset="0"/>
              </a:rPr>
              <a:t>Klantgerichtheid, motivatie en innovatie</a:t>
            </a:r>
          </a:p>
        </p:txBody>
      </p:sp>
      <p:sp>
        <p:nvSpPr>
          <p:cNvPr id="7174"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sp>
        <p:nvSpPr>
          <p:cNvPr id="7175" name="Text Box 5"/>
          <p:cNvSpPr txBox="1">
            <a:spLocks noChangeArrowheads="1"/>
          </p:cNvSpPr>
          <p:nvPr/>
        </p:nvSpPr>
        <p:spPr bwMode="auto">
          <a:xfrm>
            <a:off x="322263" y="1911350"/>
            <a:ext cx="8821737" cy="366713"/>
          </a:xfrm>
          <a:prstGeom prst="rect">
            <a:avLst/>
          </a:prstGeom>
          <a:noFill/>
          <a:ln w="9525">
            <a:noFill/>
            <a:miter lim="800000"/>
            <a:headEnd/>
            <a:tailEnd/>
          </a:ln>
        </p:spPr>
        <p:txBody>
          <a:bodyPr>
            <a:spAutoFit/>
          </a:bodyPr>
          <a:lstStyle/>
          <a:p>
            <a:endParaRPr lang="nl-NL"/>
          </a:p>
        </p:txBody>
      </p:sp>
      <p:graphicFrame>
        <p:nvGraphicFramePr>
          <p:cNvPr id="7170" name="Object 6"/>
          <p:cNvGraphicFramePr>
            <a:graphicFrameLocks noChangeAspect="1"/>
          </p:cNvGraphicFramePr>
          <p:nvPr/>
        </p:nvGraphicFramePr>
        <p:xfrm>
          <a:off x="8594725" y="6388100"/>
          <a:ext cx="419100" cy="312738"/>
        </p:xfrm>
        <a:graphic>
          <a:graphicData uri="http://schemas.openxmlformats.org/presentationml/2006/ole">
            <p:oleObj spid="_x0000_s7170" name="Drawing" r:id="rId3" imgW="419040" imgH="312480" progId="Presentations.Drawing.16">
              <p:embed/>
            </p:oleObj>
          </a:graphicData>
        </a:graphic>
      </p:graphicFrame>
      <p:graphicFrame>
        <p:nvGraphicFramePr>
          <p:cNvPr id="7171" name="Object 8"/>
          <p:cNvGraphicFramePr>
            <a:graphicFrameLocks noChangeAspect="1"/>
          </p:cNvGraphicFramePr>
          <p:nvPr/>
        </p:nvGraphicFramePr>
        <p:xfrm>
          <a:off x="322263" y="1758950"/>
          <a:ext cx="8501062" cy="4040188"/>
        </p:xfrm>
        <a:graphic>
          <a:graphicData uri="http://schemas.openxmlformats.org/presentationml/2006/ole">
            <p:oleObj spid="_x0000_s7171" name="Drawing" r:id="rId4" imgW="9358560" imgH="444492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ctrTitle"/>
          </p:nvPr>
        </p:nvSpPr>
        <p:spPr>
          <a:xfrm>
            <a:off x="0" y="152400"/>
            <a:ext cx="9144000" cy="685800"/>
          </a:xfrm>
        </p:spPr>
        <p:txBody>
          <a:bodyPr/>
          <a:lstStyle/>
          <a:p>
            <a:pPr eaLnBrk="1" hangingPunct="1"/>
            <a:r>
              <a:rPr lang="en-US" sz="3200" b="1" smtClean="0">
                <a:solidFill>
                  <a:srgbClr val="003399"/>
                </a:solidFill>
                <a:latin typeface="Tahoma" pitchFamily="34" charset="0"/>
              </a:rPr>
              <a:t>STRATEGISCHE MARKETINGPLANNING</a:t>
            </a:r>
          </a:p>
        </p:txBody>
      </p:sp>
      <p:sp>
        <p:nvSpPr>
          <p:cNvPr id="8197" name="Rectangle 3"/>
          <p:cNvSpPr>
            <a:spLocks noGrp="1" noChangeArrowheads="1"/>
          </p:cNvSpPr>
          <p:nvPr>
            <p:ph type="subTitle" idx="1"/>
          </p:nvPr>
        </p:nvSpPr>
        <p:spPr>
          <a:xfrm>
            <a:off x="0" y="1066800"/>
            <a:ext cx="9144000" cy="609600"/>
          </a:xfrm>
        </p:spPr>
        <p:txBody>
          <a:bodyPr/>
          <a:lstStyle/>
          <a:p>
            <a:pPr eaLnBrk="1" hangingPunct="1"/>
            <a:r>
              <a:rPr lang="en-US" sz="3400" b="1" smtClean="0">
                <a:solidFill>
                  <a:srgbClr val="003399"/>
                </a:solidFill>
                <a:latin typeface="Tahoma" pitchFamily="34" charset="0"/>
              </a:rPr>
              <a:t>Klantgerichtheid, motivatie en innovatie</a:t>
            </a:r>
          </a:p>
        </p:txBody>
      </p:sp>
      <p:sp>
        <p:nvSpPr>
          <p:cNvPr id="8198"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sp>
        <p:nvSpPr>
          <p:cNvPr id="8199" name="Text Box 5"/>
          <p:cNvSpPr txBox="1">
            <a:spLocks noChangeArrowheads="1"/>
          </p:cNvSpPr>
          <p:nvPr/>
        </p:nvSpPr>
        <p:spPr bwMode="auto">
          <a:xfrm>
            <a:off x="322263" y="1911350"/>
            <a:ext cx="8821737" cy="366713"/>
          </a:xfrm>
          <a:prstGeom prst="rect">
            <a:avLst/>
          </a:prstGeom>
          <a:noFill/>
          <a:ln w="9525">
            <a:noFill/>
            <a:miter lim="800000"/>
            <a:headEnd/>
            <a:tailEnd/>
          </a:ln>
        </p:spPr>
        <p:txBody>
          <a:bodyPr>
            <a:spAutoFit/>
          </a:bodyPr>
          <a:lstStyle/>
          <a:p>
            <a:endParaRPr lang="nl-NL"/>
          </a:p>
        </p:txBody>
      </p:sp>
      <p:graphicFrame>
        <p:nvGraphicFramePr>
          <p:cNvPr id="8194" name="Object 6"/>
          <p:cNvGraphicFramePr>
            <a:graphicFrameLocks noChangeAspect="1"/>
          </p:cNvGraphicFramePr>
          <p:nvPr/>
        </p:nvGraphicFramePr>
        <p:xfrm>
          <a:off x="8594725" y="6388100"/>
          <a:ext cx="419100" cy="312738"/>
        </p:xfrm>
        <a:graphic>
          <a:graphicData uri="http://schemas.openxmlformats.org/presentationml/2006/ole">
            <p:oleObj spid="_x0000_s8194" name="Drawing" r:id="rId3" imgW="419040" imgH="312480" progId="Presentations.Drawing.16">
              <p:embed/>
            </p:oleObj>
          </a:graphicData>
        </a:graphic>
      </p:graphicFrame>
      <p:graphicFrame>
        <p:nvGraphicFramePr>
          <p:cNvPr id="8195" name="Object 8"/>
          <p:cNvGraphicFramePr>
            <a:graphicFrameLocks noChangeAspect="1"/>
          </p:cNvGraphicFramePr>
          <p:nvPr/>
        </p:nvGraphicFramePr>
        <p:xfrm>
          <a:off x="322263" y="1758950"/>
          <a:ext cx="8518525" cy="4375150"/>
        </p:xfrm>
        <a:graphic>
          <a:graphicData uri="http://schemas.openxmlformats.org/presentationml/2006/ole">
            <p:oleObj spid="_x0000_s8195" name="Drawing" r:id="rId4" imgW="9342720" imgH="479448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ctrTitle"/>
          </p:nvPr>
        </p:nvSpPr>
        <p:spPr>
          <a:xfrm>
            <a:off x="0" y="152400"/>
            <a:ext cx="9144000" cy="685800"/>
          </a:xfrm>
        </p:spPr>
        <p:txBody>
          <a:bodyPr/>
          <a:lstStyle/>
          <a:p>
            <a:pPr eaLnBrk="1" hangingPunct="1"/>
            <a:r>
              <a:rPr lang="en-US" sz="3200" b="1" smtClean="0">
                <a:solidFill>
                  <a:srgbClr val="003399"/>
                </a:solidFill>
                <a:latin typeface="Tahoma" pitchFamily="34" charset="0"/>
              </a:rPr>
              <a:t>STRATEGISCHE MARKETINGPLANNING</a:t>
            </a:r>
          </a:p>
        </p:txBody>
      </p:sp>
      <p:sp>
        <p:nvSpPr>
          <p:cNvPr id="9221" name="Rectangle 3"/>
          <p:cNvSpPr>
            <a:spLocks noGrp="1" noChangeArrowheads="1"/>
          </p:cNvSpPr>
          <p:nvPr>
            <p:ph type="subTitle" idx="1"/>
          </p:nvPr>
        </p:nvSpPr>
        <p:spPr>
          <a:xfrm>
            <a:off x="0" y="1066800"/>
            <a:ext cx="9144000" cy="609600"/>
          </a:xfrm>
        </p:spPr>
        <p:txBody>
          <a:bodyPr/>
          <a:lstStyle/>
          <a:p>
            <a:pPr eaLnBrk="1" hangingPunct="1"/>
            <a:r>
              <a:rPr lang="en-US" sz="3000" b="1" smtClean="0">
                <a:solidFill>
                  <a:srgbClr val="003399"/>
                </a:solidFill>
                <a:latin typeface="Tahoma" pitchFamily="34" charset="0"/>
              </a:rPr>
              <a:t>Organisatie van marketing en communicatie</a:t>
            </a:r>
          </a:p>
        </p:txBody>
      </p:sp>
      <p:sp>
        <p:nvSpPr>
          <p:cNvPr id="9222"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sp>
        <p:nvSpPr>
          <p:cNvPr id="9223" name="Text Box 5"/>
          <p:cNvSpPr txBox="1">
            <a:spLocks noChangeArrowheads="1"/>
          </p:cNvSpPr>
          <p:nvPr/>
        </p:nvSpPr>
        <p:spPr bwMode="auto">
          <a:xfrm>
            <a:off x="322263" y="1911350"/>
            <a:ext cx="8821737" cy="366713"/>
          </a:xfrm>
          <a:prstGeom prst="rect">
            <a:avLst/>
          </a:prstGeom>
          <a:noFill/>
          <a:ln w="9525">
            <a:noFill/>
            <a:miter lim="800000"/>
            <a:headEnd/>
            <a:tailEnd/>
          </a:ln>
        </p:spPr>
        <p:txBody>
          <a:bodyPr>
            <a:spAutoFit/>
          </a:bodyPr>
          <a:lstStyle/>
          <a:p>
            <a:endParaRPr lang="nl-NL"/>
          </a:p>
        </p:txBody>
      </p:sp>
      <p:graphicFrame>
        <p:nvGraphicFramePr>
          <p:cNvPr id="9218" name="Object 6"/>
          <p:cNvGraphicFramePr>
            <a:graphicFrameLocks noChangeAspect="1"/>
          </p:cNvGraphicFramePr>
          <p:nvPr/>
        </p:nvGraphicFramePr>
        <p:xfrm>
          <a:off x="8594725" y="6388100"/>
          <a:ext cx="419100" cy="312738"/>
        </p:xfrm>
        <a:graphic>
          <a:graphicData uri="http://schemas.openxmlformats.org/presentationml/2006/ole">
            <p:oleObj spid="_x0000_s9218" name="Drawing" r:id="rId3" imgW="419040" imgH="312480" progId="Presentations.Drawing.16">
              <p:embed/>
            </p:oleObj>
          </a:graphicData>
        </a:graphic>
      </p:graphicFrame>
      <p:graphicFrame>
        <p:nvGraphicFramePr>
          <p:cNvPr id="9219" name="Object 8"/>
          <p:cNvGraphicFramePr>
            <a:graphicFrameLocks noChangeAspect="1"/>
          </p:cNvGraphicFramePr>
          <p:nvPr/>
        </p:nvGraphicFramePr>
        <p:xfrm>
          <a:off x="322263" y="1758950"/>
          <a:ext cx="8501062" cy="4040188"/>
        </p:xfrm>
        <a:graphic>
          <a:graphicData uri="http://schemas.openxmlformats.org/presentationml/2006/ole">
            <p:oleObj spid="_x0000_s9219" name="Drawing" r:id="rId4" imgW="9358560" imgH="444492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Dunes">
  <a:themeElements>
    <a:clrScheme name="Dun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une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un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un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un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un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un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un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un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un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un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un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un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un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1917</TotalTime>
  <Words>132</Words>
  <Application>Microsoft Office PowerPoint</Application>
  <PresentationFormat>On-screen Show (4:3)</PresentationFormat>
  <Paragraphs>39</Paragraphs>
  <Slides>20</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5" baseType="lpstr">
      <vt:lpstr>Arial</vt:lpstr>
      <vt:lpstr>Calibri</vt:lpstr>
      <vt:lpstr>Tahoma</vt:lpstr>
      <vt:lpstr>Dunes</vt:lpstr>
      <vt:lpstr>Presentations X6 Drawing</vt:lpstr>
      <vt:lpstr>STRATEGISCHE MARKETINGPLANNING /14</vt:lpstr>
      <vt:lpstr>STRATEGISCHE MARKETINGPLANNING</vt:lpstr>
      <vt:lpstr>STRATEGISCHE MARKETINGPLANNING</vt:lpstr>
      <vt:lpstr>STRATEGISCHE MARKETINGPLANNING</vt:lpstr>
      <vt:lpstr>STRATEGISCHE MARKETINGPLANNING</vt:lpstr>
      <vt:lpstr>STRATEGISCHE MARKETINGPLANNING</vt:lpstr>
      <vt:lpstr>STRATEGISCHE MARKETINGPLANNING</vt:lpstr>
      <vt:lpstr>STRATEGISCHE MARKETINGPLANNING</vt:lpstr>
      <vt:lpstr>STRATEGISCHE MARKETINGPLANNING</vt:lpstr>
      <vt:lpstr>STRATEGISCHE MARKETINGPLANNING</vt:lpstr>
      <vt:lpstr>STRATEGISCHE MARKETINGPLANNING</vt:lpstr>
      <vt:lpstr>STRATEGISCHE MARKETINGPLANNING</vt:lpstr>
      <vt:lpstr>STRATEGISCHE MARKETINGPLANNING</vt:lpstr>
      <vt:lpstr>STRATEGISCHE MARKETINGPLANNING</vt:lpstr>
      <vt:lpstr>STRATEGISCHE MARKETINGPLANNING</vt:lpstr>
      <vt:lpstr>STRATEGISCHE MARKETINGPLANNING</vt:lpstr>
      <vt:lpstr>STRATEGISCHE MARKETINGPLANNING</vt:lpstr>
      <vt:lpstr>STRATEGISCHE MARKETINGPLANNING</vt:lpstr>
      <vt:lpstr>STRATEGISCHE MARKETINGPLANNING</vt:lpstr>
      <vt:lpstr>STRATEGISCHE MARKETINGPLANNING</vt:lpstr>
    </vt:vector>
  </TitlesOfParts>
  <Company>3R Business Development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3R_Strategic_marketplanning_14_marketing_organisatie_en_uitvoering</dc:title>
  <dc:subject>Organisatie en uitvoering van marketing</dc:subject>
  <dc:creator>Raymond Reinhardt</dc:creator>
  <dc:description>©  Raymond Reinhardt / 3R Business Development / ©  All rights reserved. No part of this presentation / document / handout may be reproduced or published, in any form or in any manner, either electronically, mechanically, by photo-copying, recording or in any other manner, without written consent by the author. / ©  Alle rechten voorbehouden. Niets uit deze presentatie / tekst / handout mag worden verveelvoudigd of openbaar gemaakt, in enige vorm of op eniger wijze, hetzij elektronisch, mechanisch, door fotokopieën, opnamen of op enige andere wijze, zonder voorafgaande schriftelijke toestemming van de auteur.</dc:description>
  <cp:lastModifiedBy>Raymond Reinhardt</cp:lastModifiedBy>
  <cp:revision>88</cp:revision>
  <dcterms:created xsi:type="dcterms:W3CDTF">2015-09-06T15:15:23Z</dcterms:created>
  <dcterms:modified xsi:type="dcterms:W3CDTF">2020-02-06T18:56:50Z</dcterms:modified>
  <cp:category>Gebaseerd o.a. op: Strategische marketing planning van dr. K.J. Alsem, Strategic marketing management van prof. Ph. Kotler, en diverse materialen van R. Reinhardt.</cp:category>
</cp:coreProperties>
</file>