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16"/>
  </p:notesMasterIdLst>
  <p:sldIdLst>
    <p:sldId id="256" r:id="rId2"/>
    <p:sldId id="331" r:id="rId3"/>
    <p:sldId id="399" r:id="rId4"/>
    <p:sldId id="400" r:id="rId5"/>
    <p:sldId id="401" r:id="rId6"/>
    <p:sldId id="402" r:id="rId7"/>
    <p:sldId id="403" r:id="rId8"/>
    <p:sldId id="404" r:id="rId9"/>
    <p:sldId id="405" r:id="rId10"/>
    <p:sldId id="406" r:id="rId11"/>
    <p:sldId id="407" r:id="rId12"/>
    <p:sldId id="408" r:id="rId13"/>
    <p:sldId id="409" r:id="rId14"/>
    <p:sldId id="410"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6nWphUEAljGLuPNiv/WS3g" hashData="I3H6EELMO46roj4eJj3f1+zKTlM"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69900"/>
    <a:srgbClr val="00CC00"/>
    <a:srgbClr val="FF3300"/>
    <a:srgbClr val="640000"/>
    <a:srgbClr val="9A0000"/>
    <a:srgbClr val="0033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39" autoAdjust="0"/>
    <p:restoredTop sz="94660"/>
  </p:normalViewPr>
  <p:slideViewPr>
    <p:cSldViewPr snapToGrid="0" showGuides="1">
      <p:cViewPr varScale="1">
        <p:scale>
          <a:sx n="48" d="100"/>
          <a:sy n="48" d="100"/>
        </p:scale>
        <p:origin x="-1214" y="-72"/>
      </p:cViewPr>
      <p:guideLst>
        <p:guide orient="horz" pos="1108"/>
        <p:guide pos="203"/>
      </p:guideLst>
    </p:cSldViewPr>
  </p:slideViewPr>
  <p:notesTextViewPr>
    <p:cViewPr>
      <p:scale>
        <a:sx n="100" d="100"/>
        <a:sy n="100" d="100"/>
      </p:scale>
      <p:origin x="0" y="0"/>
    </p:cViewPr>
  </p:notesText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C4322F17-7C48-4C92-B834-62CA2B063611}" type="datetimeFigureOut">
              <a:rPr lang="en-US"/>
              <a:pPr>
                <a:defRPr/>
              </a:pPr>
              <a:t>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2C29369F-4A3F-45A5-8A3C-7E7C9F9835C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BAB31C-5B05-4BCD-8EA1-D7D4F2378CC9}" type="slidenum">
              <a:rPr lang="en-US"/>
              <a:pPr>
                <a:defRPr/>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3A23F0-0782-4B8C-8868-3B3E439D2A06}" type="slidenum">
              <a:rPr lang="en-US"/>
              <a:pPr>
                <a:defRPr/>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7EEDBC-F056-4965-99A4-2E6E7DAD171B}" type="slidenum">
              <a:rPr lang="en-US"/>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1CE4DC-A0D1-4FEF-82CE-79FA7088F737}" type="slidenum">
              <a:rPr lang="en-US"/>
              <a:pPr>
                <a:defRPr/>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BF0444-129F-4A8A-91CD-7EAA1E0A49CD}" type="slidenum">
              <a:rPr lang="en-US"/>
              <a:pPr>
                <a:defRPr/>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E9DFDF-E91B-44C1-88AD-A626CE2D6B00}" type="slidenum">
              <a:rPr lang="en-US"/>
              <a:pPr>
                <a:defRPr/>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190FC80-68B0-4E07-B2F5-5DC272339075}" type="slidenum">
              <a:rPr lang="en-US"/>
              <a:pPr>
                <a:defRPr/>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BA0321D-AC9D-4E95-837C-8EA292E3FA11}" type="slidenum">
              <a:rPr lang="en-US"/>
              <a:pPr>
                <a:defRPr/>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B4D230C-F19C-4FB5-8977-44FF03319179}"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22B847-0FDE-4537-81BD-7A7A14EC1B5F}"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BC1B4B-FCC6-45F3-94BF-8F74B29122CF}"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1000" r="-1000"/>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22D914E-A580-4902-813B-A3B6CA411C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21.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23.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25.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27.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oleObject29.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9.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3.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PROJECT  MANAGEMENT / 06</a:t>
            </a:r>
          </a:p>
        </p:txBody>
      </p:sp>
      <p:sp>
        <p:nvSpPr>
          <p:cNvPr id="103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026" name="Object 5"/>
          <p:cNvGraphicFramePr>
            <a:graphicFrameLocks noChangeAspect="1"/>
          </p:cNvGraphicFramePr>
          <p:nvPr/>
        </p:nvGraphicFramePr>
        <p:xfrm>
          <a:off x="6400800" y="6019800"/>
          <a:ext cx="2590800" cy="701675"/>
        </p:xfrm>
        <a:graphic>
          <a:graphicData uri="http://schemas.openxmlformats.org/presentationml/2006/ole">
            <p:oleObj spid="_x0000_s1026" name="Drawing" r:id="rId3" imgW="2590920" imgH="700920" progId="Presentations.Drawing.16">
              <p:embed/>
            </p:oleObj>
          </a:graphicData>
        </a:graphic>
      </p:graphicFrame>
      <p:graphicFrame>
        <p:nvGraphicFramePr>
          <p:cNvPr id="1027" name="Object 10"/>
          <p:cNvGraphicFramePr>
            <a:graphicFrameLocks noChangeAspect="1"/>
          </p:cNvGraphicFramePr>
          <p:nvPr/>
        </p:nvGraphicFramePr>
        <p:xfrm>
          <a:off x="1211263" y="1722438"/>
          <a:ext cx="6721475" cy="3413125"/>
        </p:xfrm>
        <a:graphic>
          <a:graphicData uri="http://schemas.openxmlformats.org/presentationml/2006/ole">
            <p:oleObj spid="_x0000_s1027" name="Drawing" r:id="rId4" imgW="6720840" imgH="3413880" progId="Presentations.Drawing.16">
              <p:embed/>
            </p:oleObj>
          </a:graphicData>
        </a:graphic>
      </p:graphicFrame>
      <p:graphicFrame>
        <p:nvGraphicFramePr>
          <p:cNvPr id="1028" name="Object 7"/>
          <p:cNvGraphicFramePr>
            <a:graphicFrameLocks noChangeAspect="1"/>
          </p:cNvGraphicFramePr>
          <p:nvPr/>
        </p:nvGraphicFramePr>
        <p:xfrm>
          <a:off x="322263" y="6065838"/>
          <a:ext cx="4533900" cy="792162"/>
        </p:xfrm>
        <a:graphic>
          <a:graphicData uri="http://schemas.openxmlformats.org/presentationml/2006/ole">
            <p:oleObj spid="_x0000_s1028" name="Drawing" r:id="rId5" imgW="4533840" imgH="792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PROJECT  MANAGEMENT</a:t>
            </a:r>
          </a:p>
        </p:txBody>
      </p:sp>
      <p:sp>
        <p:nvSpPr>
          <p:cNvPr id="1024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Projectplanning</a:t>
            </a:r>
          </a:p>
        </p:txBody>
      </p:sp>
      <p:sp>
        <p:nvSpPr>
          <p:cNvPr id="1024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0242" name="Object 6"/>
          <p:cNvGraphicFramePr>
            <a:graphicFrameLocks noChangeAspect="1"/>
          </p:cNvGraphicFramePr>
          <p:nvPr/>
        </p:nvGraphicFramePr>
        <p:xfrm>
          <a:off x="8594725" y="6388100"/>
          <a:ext cx="419100" cy="312738"/>
        </p:xfrm>
        <a:graphic>
          <a:graphicData uri="http://schemas.openxmlformats.org/presentationml/2006/ole">
            <p:oleObj spid="_x0000_s10242" name="Drawing" r:id="rId3" imgW="419040" imgH="312480" progId="Presentations.Drawing.16">
              <p:embed/>
            </p:oleObj>
          </a:graphicData>
        </a:graphic>
      </p:graphicFrame>
      <p:graphicFrame>
        <p:nvGraphicFramePr>
          <p:cNvPr id="10243" name="Object 4"/>
          <p:cNvGraphicFramePr>
            <a:graphicFrameLocks noChangeAspect="1"/>
          </p:cNvGraphicFramePr>
          <p:nvPr/>
        </p:nvGraphicFramePr>
        <p:xfrm>
          <a:off x="322263" y="1758950"/>
          <a:ext cx="8583612" cy="3892550"/>
        </p:xfrm>
        <a:graphic>
          <a:graphicData uri="http://schemas.openxmlformats.org/presentationml/2006/ole">
            <p:oleObj spid="_x0000_s10243" name="Drawing" r:id="rId4" imgW="9487080" imgH="42976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PROJECT  MANAGEMENT</a:t>
            </a:r>
          </a:p>
        </p:txBody>
      </p:sp>
      <p:sp>
        <p:nvSpPr>
          <p:cNvPr id="1126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Projectplanning</a:t>
            </a:r>
          </a:p>
        </p:txBody>
      </p:sp>
      <p:sp>
        <p:nvSpPr>
          <p:cNvPr id="1127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1266" name="Object 6"/>
          <p:cNvGraphicFramePr>
            <a:graphicFrameLocks noChangeAspect="1"/>
          </p:cNvGraphicFramePr>
          <p:nvPr/>
        </p:nvGraphicFramePr>
        <p:xfrm>
          <a:off x="8594725" y="6388100"/>
          <a:ext cx="419100" cy="312738"/>
        </p:xfrm>
        <a:graphic>
          <a:graphicData uri="http://schemas.openxmlformats.org/presentationml/2006/ole">
            <p:oleObj spid="_x0000_s11266" name="Drawing" r:id="rId3" imgW="419040" imgH="312480" progId="Presentations.Drawing.16">
              <p:embed/>
            </p:oleObj>
          </a:graphicData>
        </a:graphic>
      </p:graphicFrame>
      <p:graphicFrame>
        <p:nvGraphicFramePr>
          <p:cNvPr id="11267" name="Object 4"/>
          <p:cNvGraphicFramePr>
            <a:graphicFrameLocks noChangeAspect="1"/>
          </p:cNvGraphicFramePr>
          <p:nvPr/>
        </p:nvGraphicFramePr>
        <p:xfrm>
          <a:off x="322263" y="1758950"/>
          <a:ext cx="8615362" cy="4341813"/>
        </p:xfrm>
        <a:graphic>
          <a:graphicData uri="http://schemas.openxmlformats.org/presentationml/2006/ole">
            <p:oleObj spid="_x0000_s11267" name="Drawing" r:id="rId4" imgW="9502200" imgH="4785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PROJECT  MANAGEMENT</a:t>
            </a:r>
          </a:p>
        </p:txBody>
      </p:sp>
      <p:sp>
        <p:nvSpPr>
          <p:cNvPr id="1229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Projectplanning</a:t>
            </a:r>
          </a:p>
        </p:txBody>
      </p:sp>
      <p:sp>
        <p:nvSpPr>
          <p:cNvPr id="1229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2290" name="Object 6"/>
          <p:cNvGraphicFramePr>
            <a:graphicFrameLocks noChangeAspect="1"/>
          </p:cNvGraphicFramePr>
          <p:nvPr/>
        </p:nvGraphicFramePr>
        <p:xfrm>
          <a:off x="8594725" y="6388100"/>
          <a:ext cx="419100" cy="312738"/>
        </p:xfrm>
        <a:graphic>
          <a:graphicData uri="http://schemas.openxmlformats.org/presentationml/2006/ole">
            <p:oleObj spid="_x0000_s12290" name="Drawing" r:id="rId3" imgW="419040" imgH="312480" progId="Presentations.Drawing.16">
              <p:embed/>
            </p:oleObj>
          </a:graphicData>
        </a:graphic>
      </p:graphicFrame>
      <p:graphicFrame>
        <p:nvGraphicFramePr>
          <p:cNvPr id="12291" name="Object 4"/>
          <p:cNvGraphicFramePr>
            <a:graphicFrameLocks noChangeAspect="1"/>
          </p:cNvGraphicFramePr>
          <p:nvPr/>
        </p:nvGraphicFramePr>
        <p:xfrm>
          <a:off x="322263" y="1758950"/>
          <a:ext cx="8591550" cy="4027488"/>
        </p:xfrm>
        <a:graphic>
          <a:graphicData uri="http://schemas.openxmlformats.org/presentationml/2006/ole">
            <p:oleObj spid="_x0000_s12291" name="Drawing" r:id="rId4" imgW="9502200" imgH="44499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PROJECT  MANAGEMENT</a:t>
            </a:r>
          </a:p>
        </p:txBody>
      </p:sp>
      <p:sp>
        <p:nvSpPr>
          <p:cNvPr id="1331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Projectplanning</a:t>
            </a:r>
          </a:p>
        </p:txBody>
      </p:sp>
      <p:sp>
        <p:nvSpPr>
          <p:cNvPr id="1331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3314" name="Object 6"/>
          <p:cNvGraphicFramePr>
            <a:graphicFrameLocks noChangeAspect="1"/>
          </p:cNvGraphicFramePr>
          <p:nvPr/>
        </p:nvGraphicFramePr>
        <p:xfrm>
          <a:off x="8594725" y="6388100"/>
          <a:ext cx="419100" cy="312738"/>
        </p:xfrm>
        <a:graphic>
          <a:graphicData uri="http://schemas.openxmlformats.org/presentationml/2006/ole">
            <p:oleObj spid="_x0000_s13314" name="Drawing" r:id="rId3" imgW="419040" imgH="312480" progId="Presentations.Drawing.16">
              <p:embed/>
            </p:oleObj>
          </a:graphicData>
        </a:graphic>
      </p:graphicFrame>
      <p:graphicFrame>
        <p:nvGraphicFramePr>
          <p:cNvPr id="13315" name="Object 4"/>
          <p:cNvGraphicFramePr>
            <a:graphicFrameLocks noChangeAspect="1"/>
          </p:cNvGraphicFramePr>
          <p:nvPr/>
        </p:nvGraphicFramePr>
        <p:xfrm>
          <a:off x="322263" y="1758950"/>
          <a:ext cx="8572500" cy="4416425"/>
        </p:xfrm>
        <a:graphic>
          <a:graphicData uri="http://schemas.openxmlformats.org/presentationml/2006/ole">
            <p:oleObj spid="_x0000_s13315" name="Drawing" r:id="rId4" imgW="9487080" imgH="4884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PROJECT  MANAGEMENT</a:t>
            </a:r>
          </a:p>
        </p:txBody>
      </p:sp>
      <p:sp>
        <p:nvSpPr>
          <p:cNvPr id="1434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Projectplanning</a:t>
            </a:r>
          </a:p>
        </p:txBody>
      </p:sp>
      <p:sp>
        <p:nvSpPr>
          <p:cNvPr id="1434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4338" name="Object 6"/>
          <p:cNvGraphicFramePr>
            <a:graphicFrameLocks noChangeAspect="1"/>
          </p:cNvGraphicFramePr>
          <p:nvPr/>
        </p:nvGraphicFramePr>
        <p:xfrm>
          <a:off x="8594725" y="6388100"/>
          <a:ext cx="419100" cy="312738"/>
        </p:xfrm>
        <a:graphic>
          <a:graphicData uri="http://schemas.openxmlformats.org/presentationml/2006/ole">
            <p:oleObj spid="_x0000_s14338" name="Drawing" r:id="rId3" imgW="419040" imgH="312480" progId="Presentations.Drawing.16">
              <p:embed/>
            </p:oleObj>
          </a:graphicData>
        </a:graphic>
      </p:graphicFrame>
      <p:graphicFrame>
        <p:nvGraphicFramePr>
          <p:cNvPr id="14339" name="Object 4"/>
          <p:cNvGraphicFramePr>
            <a:graphicFrameLocks noChangeAspect="1"/>
          </p:cNvGraphicFramePr>
          <p:nvPr/>
        </p:nvGraphicFramePr>
        <p:xfrm>
          <a:off x="322263" y="1758950"/>
          <a:ext cx="8616950" cy="3127375"/>
        </p:xfrm>
        <a:graphic>
          <a:graphicData uri="http://schemas.openxmlformats.org/presentationml/2006/ole">
            <p:oleObj spid="_x0000_s14339" name="Drawing" r:id="rId4" imgW="9502200" imgH="34441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PROJECT  MANAGEMENT</a:t>
            </a: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Projectplanning</a:t>
            </a: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2050" name="Drawing" r:id="rId3" imgW="419040" imgH="312480" progId="Presentations.Drawing.16">
              <p:embed/>
            </p:oleObj>
          </a:graphicData>
        </a:graphic>
      </p:graphicFrame>
      <p:graphicFrame>
        <p:nvGraphicFramePr>
          <p:cNvPr id="2051" name="Object 8"/>
          <p:cNvGraphicFramePr>
            <a:graphicFrameLocks noChangeAspect="1"/>
          </p:cNvGraphicFramePr>
          <p:nvPr/>
        </p:nvGraphicFramePr>
        <p:xfrm>
          <a:off x="322263" y="1758950"/>
          <a:ext cx="8580437" cy="3713163"/>
        </p:xfrm>
        <a:graphic>
          <a:graphicData uri="http://schemas.openxmlformats.org/presentationml/2006/ole">
            <p:oleObj spid="_x0000_s2051" name="Drawing" r:id="rId4" imgW="9502200" imgH="41072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PROJECT  MANAGEMENT</a:t>
            </a:r>
          </a:p>
        </p:txBody>
      </p:sp>
      <p:sp>
        <p:nvSpPr>
          <p:cNvPr id="307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Projectplanning</a:t>
            </a:r>
          </a:p>
        </p:txBody>
      </p:sp>
      <p:sp>
        <p:nvSpPr>
          <p:cNvPr id="30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074" name="Object 6"/>
          <p:cNvGraphicFramePr>
            <a:graphicFrameLocks noChangeAspect="1"/>
          </p:cNvGraphicFramePr>
          <p:nvPr/>
        </p:nvGraphicFramePr>
        <p:xfrm>
          <a:off x="8594725" y="6388100"/>
          <a:ext cx="419100" cy="312738"/>
        </p:xfrm>
        <a:graphic>
          <a:graphicData uri="http://schemas.openxmlformats.org/presentationml/2006/ole">
            <p:oleObj spid="_x0000_s3074" name="Drawing" r:id="rId3" imgW="419040" imgH="312480" progId="Presentations.Drawing.16">
              <p:embed/>
            </p:oleObj>
          </a:graphicData>
        </a:graphic>
      </p:graphicFrame>
      <p:graphicFrame>
        <p:nvGraphicFramePr>
          <p:cNvPr id="3075" name="Object 4"/>
          <p:cNvGraphicFramePr>
            <a:graphicFrameLocks noChangeAspect="1"/>
          </p:cNvGraphicFramePr>
          <p:nvPr/>
        </p:nvGraphicFramePr>
        <p:xfrm>
          <a:off x="322263" y="1758950"/>
          <a:ext cx="8580437" cy="3713163"/>
        </p:xfrm>
        <a:graphic>
          <a:graphicData uri="http://schemas.openxmlformats.org/presentationml/2006/ole">
            <p:oleObj spid="_x0000_s3075" name="Drawing" r:id="rId4" imgW="9502200" imgH="41072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PROJECT  MANAGEMENT</a:t>
            </a:r>
          </a:p>
        </p:txBody>
      </p:sp>
      <p:sp>
        <p:nvSpPr>
          <p:cNvPr id="410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Projectplanning</a:t>
            </a:r>
          </a:p>
        </p:txBody>
      </p:sp>
      <p:sp>
        <p:nvSpPr>
          <p:cNvPr id="41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098" name="Object 6"/>
          <p:cNvGraphicFramePr>
            <a:graphicFrameLocks noChangeAspect="1"/>
          </p:cNvGraphicFramePr>
          <p:nvPr/>
        </p:nvGraphicFramePr>
        <p:xfrm>
          <a:off x="8594725" y="6388100"/>
          <a:ext cx="419100" cy="312738"/>
        </p:xfrm>
        <a:graphic>
          <a:graphicData uri="http://schemas.openxmlformats.org/presentationml/2006/ole">
            <p:oleObj spid="_x0000_s4098" name="Drawing" r:id="rId3" imgW="419040" imgH="312480" progId="Presentations.Drawing.16">
              <p:embed/>
            </p:oleObj>
          </a:graphicData>
        </a:graphic>
      </p:graphicFrame>
      <p:graphicFrame>
        <p:nvGraphicFramePr>
          <p:cNvPr id="4099" name="Object 4"/>
          <p:cNvGraphicFramePr>
            <a:graphicFrameLocks noChangeAspect="1"/>
          </p:cNvGraphicFramePr>
          <p:nvPr/>
        </p:nvGraphicFramePr>
        <p:xfrm>
          <a:off x="322263" y="1758950"/>
          <a:ext cx="8548687" cy="3397250"/>
        </p:xfrm>
        <a:graphic>
          <a:graphicData uri="http://schemas.openxmlformats.org/presentationml/2006/ole">
            <p:oleObj spid="_x0000_s4099" name="Drawing" r:id="rId4" imgW="9502200" imgH="37720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PROJECT  MANAGEMENT</a:t>
            </a:r>
          </a:p>
        </p:txBody>
      </p:sp>
      <p:sp>
        <p:nvSpPr>
          <p:cNvPr id="512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Projectplanning</a:t>
            </a:r>
          </a:p>
        </p:txBody>
      </p:sp>
      <p:sp>
        <p:nvSpPr>
          <p:cNvPr id="51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5122" name="Object 6"/>
          <p:cNvGraphicFramePr>
            <a:graphicFrameLocks noChangeAspect="1"/>
          </p:cNvGraphicFramePr>
          <p:nvPr/>
        </p:nvGraphicFramePr>
        <p:xfrm>
          <a:off x="8594725" y="6388100"/>
          <a:ext cx="419100" cy="312738"/>
        </p:xfrm>
        <a:graphic>
          <a:graphicData uri="http://schemas.openxmlformats.org/presentationml/2006/ole">
            <p:oleObj spid="_x0000_s5122" name="Drawing" r:id="rId3" imgW="419040" imgH="312480" progId="Presentations.Drawing.16">
              <p:embed/>
            </p:oleObj>
          </a:graphicData>
        </a:graphic>
      </p:graphicFrame>
      <p:graphicFrame>
        <p:nvGraphicFramePr>
          <p:cNvPr id="5123" name="Object 4"/>
          <p:cNvGraphicFramePr>
            <a:graphicFrameLocks noChangeAspect="1"/>
          </p:cNvGraphicFramePr>
          <p:nvPr/>
        </p:nvGraphicFramePr>
        <p:xfrm>
          <a:off x="322263" y="1758950"/>
          <a:ext cx="8548687" cy="3636963"/>
        </p:xfrm>
        <a:graphic>
          <a:graphicData uri="http://schemas.openxmlformats.org/presentationml/2006/ole">
            <p:oleObj spid="_x0000_s5123" name="Drawing" r:id="rId4" imgW="9502200" imgH="4038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PROJECT  MANAGEMENT</a:t>
            </a:r>
          </a:p>
        </p:txBody>
      </p:sp>
      <p:sp>
        <p:nvSpPr>
          <p:cNvPr id="614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Projectplanning</a:t>
            </a:r>
          </a:p>
        </p:txBody>
      </p:sp>
      <p:sp>
        <p:nvSpPr>
          <p:cNvPr id="61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6146" name="Object 6"/>
          <p:cNvGraphicFramePr>
            <a:graphicFrameLocks noChangeAspect="1"/>
          </p:cNvGraphicFramePr>
          <p:nvPr/>
        </p:nvGraphicFramePr>
        <p:xfrm>
          <a:off x="8594725" y="6388100"/>
          <a:ext cx="419100" cy="312738"/>
        </p:xfrm>
        <a:graphic>
          <a:graphicData uri="http://schemas.openxmlformats.org/presentationml/2006/ole">
            <p:oleObj spid="_x0000_s6146" name="Drawing" r:id="rId3" imgW="419040" imgH="312480" progId="Presentations.Drawing.16">
              <p:embed/>
            </p:oleObj>
          </a:graphicData>
        </a:graphic>
      </p:graphicFrame>
      <p:graphicFrame>
        <p:nvGraphicFramePr>
          <p:cNvPr id="6147" name="Object 4"/>
          <p:cNvGraphicFramePr>
            <a:graphicFrameLocks noChangeAspect="1"/>
          </p:cNvGraphicFramePr>
          <p:nvPr/>
        </p:nvGraphicFramePr>
        <p:xfrm>
          <a:off x="633413" y="1758950"/>
          <a:ext cx="7654925" cy="4251325"/>
        </p:xfrm>
        <a:graphic>
          <a:graphicData uri="http://schemas.openxmlformats.org/presentationml/2006/ole">
            <p:oleObj spid="_x0000_s6147" name="Drawing" r:id="rId4" imgW="8551041" imgH="4747774"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PROJECT  MANAGEMENT</a:t>
            </a:r>
          </a:p>
        </p:txBody>
      </p:sp>
      <p:sp>
        <p:nvSpPr>
          <p:cNvPr id="717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Projectplanning</a:t>
            </a:r>
          </a:p>
        </p:txBody>
      </p:sp>
      <p:sp>
        <p:nvSpPr>
          <p:cNvPr id="71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7170" name="Object 6"/>
          <p:cNvGraphicFramePr>
            <a:graphicFrameLocks noChangeAspect="1"/>
          </p:cNvGraphicFramePr>
          <p:nvPr/>
        </p:nvGraphicFramePr>
        <p:xfrm>
          <a:off x="8594725" y="6388100"/>
          <a:ext cx="419100" cy="312738"/>
        </p:xfrm>
        <a:graphic>
          <a:graphicData uri="http://schemas.openxmlformats.org/presentationml/2006/ole">
            <p:oleObj spid="_x0000_s7170" name="Drawing" r:id="rId3" imgW="419040" imgH="312480" progId="Presentations.Drawing.16">
              <p:embed/>
            </p:oleObj>
          </a:graphicData>
        </a:graphic>
      </p:graphicFrame>
      <p:graphicFrame>
        <p:nvGraphicFramePr>
          <p:cNvPr id="7171" name="Object 4"/>
          <p:cNvGraphicFramePr>
            <a:graphicFrameLocks noChangeAspect="1"/>
          </p:cNvGraphicFramePr>
          <p:nvPr/>
        </p:nvGraphicFramePr>
        <p:xfrm>
          <a:off x="322263" y="1758950"/>
          <a:ext cx="8555037" cy="4311650"/>
        </p:xfrm>
        <a:graphic>
          <a:graphicData uri="http://schemas.openxmlformats.org/presentationml/2006/ole">
            <p:oleObj spid="_x0000_s7171" name="Drawing" r:id="rId4" imgW="9502200" imgH="4785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PROJECT  MANAGEMENT</a:t>
            </a:r>
          </a:p>
        </p:txBody>
      </p:sp>
      <p:sp>
        <p:nvSpPr>
          <p:cNvPr id="819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Projectplanning</a:t>
            </a:r>
          </a:p>
        </p:txBody>
      </p:sp>
      <p:sp>
        <p:nvSpPr>
          <p:cNvPr id="819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8194" name="Object 6"/>
          <p:cNvGraphicFramePr>
            <a:graphicFrameLocks noChangeAspect="1"/>
          </p:cNvGraphicFramePr>
          <p:nvPr/>
        </p:nvGraphicFramePr>
        <p:xfrm>
          <a:off x="8594725" y="6388100"/>
          <a:ext cx="419100" cy="312738"/>
        </p:xfrm>
        <a:graphic>
          <a:graphicData uri="http://schemas.openxmlformats.org/presentationml/2006/ole">
            <p:oleObj spid="_x0000_s8194" name="Drawing" r:id="rId3" imgW="419040" imgH="312480" progId="Presentations.Drawing.16">
              <p:embed/>
            </p:oleObj>
          </a:graphicData>
        </a:graphic>
      </p:graphicFrame>
      <p:graphicFrame>
        <p:nvGraphicFramePr>
          <p:cNvPr id="8195" name="Object 4"/>
          <p:cNvGraphicFramePr>
            <a:graphicFrameLocks noChangeAspect="1"/>
          </p:cNvGraphicFramePr>
          <p:nvPr/>
        </p:nvGraphicFramePr>
        <p:xfrm>
          <a:off x="322263" y="1758950"/>
          <a:ext cx="8566150" cy="4318000"/>
        </p:xfrm>
        <a:graphic>
          <a:graphicData uri="http://schemas.openxmlformats.org/presentationml/2006/ole">
            <p:oleObj spid="_x0000_s8195" name="Drawing" r:id="rId4" imgW="9502200" imgH="4785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PROJECT  MANAGEMENT</a:t>
            </a:r>
          </a:p>
        </p:txBody>
      </p:sp>
      <p:sp>
        <p:nvSpPr>
          <p:cNvPr id="922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Projectplanning</a:t>
            </a:r>
          </a:p>
        </p:txBody>
      </p:sp>
      <p:sp>
        <p:nvSpPr>
          <p:cNvPr id="922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9218" name="Object 6"/>
          <p:cNvGraphicFramePr>
            <a:graphicFrameLocks noChangeAspect="1"/>
          </p:cNvGraphicFramePr>
          <p:nvPr/>
        </p:nvGraphicFramePr>
        <p:xfrm>
          <a:off x="8594725" y="6388100"/>
          <a:ext cx="419100" cy="312738"/>
        </p:xfrm>
        <a:graphic>
          <a:graphicData uri="http://schemas.openxmlformats.org/presentationml/2006/ole">
            <p:oleObj spid="_x0000_s9218" name="Drawing" r:id="rId3" imgW="419040" imgH="312480" progId="Presentations.Drawing.16">
              <p:embed/>
            </p:oleObj>
          </a:graphicData>
        </a:graphic>
      </p:graphicFrame>
      <p:graphicFrame>
        <p:nvGraphicFramePr>
          <p:cNvPr id="9219" name="Object 4"/>
          <p:cNvGraphicFramePr>
            <a:graphicFrameLocks noChangeAspect="1"/>
          </p:cNvGraphicFramePr>
          <p:nvPr/>
        </p:nvGraphicFramePr>
        <p:xfrm>
          <a:off x="322263" y="1758950"/>
          <a:ext cx="8591550" cy="4027488"/>
        </p:xfrm>
        <a:graphic>
          <a:graphicData uri="http://schemas.openxmlformats.org/presentationml/2006/ole">
            <p:oleObj spid="_x0000_s9219" name="Drawing" r:id="rId4" imgW="9502200" imgH="44499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1848</TotalTime>
  <Words>43</Words>
  <Application>Microsoft Office PowerPoint</Application>
  <PresentationFormat>On-screen Show (4:3)</PresentationFormat>
  <Paragraphs>27</Paragraphs>
  <Slides>14</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14</vt:i4>
      </vt:variant>
    </vt:vector>
  </HeadingPairs>
  <TitlesOfParts>
    <vt:vector size="20" baseType="lpstr">
      <vt:lpstr>Arial</vt:lpstr>
      <vt:lpstr>Calibri</vt:lpstr>
      <vt:lpstr>Tahoma</vt:lpstr>
      <vt:lpstr>Dunes</vt:lpstr>
      <vt:lpstr>Presentations X6 Drawing</vt:lpstr>
      <vt:lpstr>Presentations X8 Drawing</vt:lpstr>
      <vt:lpstr>PROJECT  MANAGEMENT / 06</vt:lpstr>
      <vt:lpstr>PROJECT  MANAGEMENT</vt:lpstr>
      <vt:lpstr>PROJECT  MANAGEMENT</vt:lpstr>
      <vt:lpstr>PROJECT  MANAGEMENT</vt:lpstr>
      <vt:lpstr>PROJECT  MANAGEMENT</vt:lpstr>
      <vt:lpstr>PROJECT  MANAGEMENT</vt:lpstr>
      <vt:lpstr>PROJECT  MANAGEMENT</vt:lpstr>
      <vt:lpstr>PROJECT  MANAGEMENT</vt:lpstr>
      <vt:lpstr>PROJECT  MANAGEMENT</vt:lpstr>
      <vt:lpstr>PROJECT  MANAGEMENT</vt:lpstr>
      <vt:lpstr>PROJECT  MANAGEMENT</vt:lpstr>
      <vt:lpstr>PROJECT  MANAGEMENT</vt:lpstr>
      <vt:lpstr>PROJECT  MANAGEMENT</vt:lpstr>
      <vt:lpstr>PROJECT  MANAGEMENT</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3R_Project_management_06_project_plannning</dc:title>
  <dc:subject>Project management</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106</cp:revision>
  <dcterms:created xsi:type="dcterms:W3CDTF">2015-09-06T15:15:23Z</dcterms:created>
  <dcterms:modified xsi:type="dcterms:W3CDTF">2020-02-08T16:11:33Z</dcterms:modified>
  <cp:category>Gebaseerd op Projectmanagement 1, een professionele aanpak van evenementen, Projectmanagement 2, managementvaardigheden voor projectleiders van ir. J. Verhaar en additionele materialken van R. Reinhardt.</cp:category>
</cp:coreProperties>
</file>