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435" r:id="rId3"/>
    <p:sldId id="439" r:id="rId4"/>
    <p:sldId id="503" r:id="rId5"/>
    <p:sldId id="504" r:id="rId6"/>
    <p:sldId id="505" r:id="rId7"/>
    <p:sldId id="506" r:id="rId8"/>
    <p:sldId id="507" r:id="rId9"/>
    <p:sldId id="508" r:id="rId10"/>
    <p:sldId id="509" r:id="rId11"/>
    <p:sldId id="510" r:id="rId12"/>
    <p:sldId id="511" r:id="rId13"/>
    <p:sldId id="512" r:id="rId14"/>
    <p:sldId id="513" r:id="rId15"/>
    <p:sldId id="514" r:id="rId16"/>
    <p:sldId id="515" r:id="rId17"/>
    <p:sldId id="516" r:id="rId18"/>
    <p:sldId id="517" r:id="rId19"/>
    <p:sldId id="518" r:id="rId20"/>
    <p:sldId id="519" r:id="rId21"/>
    <p:sldId id="520" r:id="rId22"/>
    <p:sldId id="521" r:id="rId23"/>
    <p:sldId id="522" r:id="rId24"/>
    <p:sldId id="523" r:id="rId25"/>
    <p:sldId id="524" r:id="rId26"/>
    <p:sldId id="525" r:id="rId27"/>
    <p:sldId id="526" r:id="rId28"/>
    <p:sldId id="527" r:id="rId29"/>
    <p:sldId id="528" r:id="rId30"/>
    <p:sldId id="529" r:id="rId31"/>
    <p:sldId id="530" r:id="rId32"/>
    <p:sldId id="531" r:id="rId33"/>
    <p:sldId id="532" r:id="rId34"/>
    <p:sldId id="533" r:id="rId35"/>
    <p:sldId id="534" r:id="rId36"/>
    <p:sldId id="535" r:id="rId37"/>
    <p:sldId id="536" r:id="rId38"/>
    <p:sldId id="537" r:id="rId39"/>
    <p:sldId id="538" r:id="rId40"/>
    <p:sldId id="539" r:id="rId41"/>
    <p:sldId id="540" r:id="rId42"/>
    <p:sldId id="541" r:id="rId43"/>
    <p:sldId id="542" r:id="rId44"/>
    <p:sldId id="543" r:id="rId45"/>
    <p:sldId id="544" r:id="rId46"/>
    <p:sldId id="545" r:id="rId47"/>
    <p:sldId id="546" r:id="rId48"/>
    <p:sldId id="547" r:id="rId49"/>
    <p:sldId id="548" r:id="rId50"/>
    <p:sldId id="549" r:id="rId51"/>
    <p:sldId id="550" r:id="rId52"/>
    <p:sldId id="551" r:id="rId53"/>
    <p:sldId id="552" r:id="rId54"/>
    <p:sldId id="553" r:id="rId55"/>
    <p:sldId id="554"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AhX0m8KNL8/V4+g7sz3pdg" hashData="0QGe7KWu651X20rc2RBaNDYWuJg"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472" autoAdjust="0"/>
  </p:normalViewPr>
  <p:slideViewPr>
    <p:cSldViewPr snapToGrid="0" showGuides="1">
      <p:cViewPr varScale="1">
        <p:scale>
          <a:sx n="49" d="100"/>
          <a:sy n="49" d="100"/>
        </p:scale>
        <p:origin x="-1190" y="-72"/>
      </p:cViewPr>
      <p:guideLst>
        <p:guide orient="horz" pos="1108"/>
        <p:guide pos="203"/>
      </p:guideLst>
    </p:cSldViewPr>
  </p:slideViewPr>
  <p:notesTextViewPr>
    <p:cViewPr>
      <p:scale>
        <a:sx n="100" d="100"/>
        <a:sy n="100" d="100"/>
      </p:scale>
      <p:origin x="0" y="0"/>
    </p:cViewPr>
  </p:notesTextViewPr>
  <p:sorterViewPr>
    <p:cViewPr>
      <p:scale>
        <a:sx n="66" d="100"/>
        <a:sy n="66" d="100"/>
      </p:scale>
      <p:origin x="0" y="0"/>
    </p:cViewPr>
  </p:sorter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5.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5.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5.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5.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5.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A261B0-93D3-4659-A962-69886D84D674}"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1590B9-A11A-4BCB-BAA1-D6E8BCCB0E44}"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65B024-E995-450E-8A8E-26BD44B679F7}"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81D905-36FD-4BCB-99FF-01D74FC2B594}"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C819BB-4A18-4E72-953D-FA95543B4ED7}"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39BC82-86B4-427C-8D14-1AE90109FF2C}"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760C7EA-DC41-49A5-872C-5B5117332F35}"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3F1730-CCE0-4378-9455-3402D0756B95}"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3FA58A7-96EF-467C-BA7D-8148B61E0AED}"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B15513-8480-4624-8C88-EC88811AF467}"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17A000-5099-4F4A-97A2-966CC50386AD}"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8DE6102-E06F-4F22-9254-B771BED819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7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1.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4.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6.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88.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oleObject" Target="../embeddings/oleObject90.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92.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94.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oleObject" Target="../embeddings/oleObject9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xml"/><Relationship Id="rId1" Type="http://schemas.openxmlformats.org/officeDocument/2006/relationships/vmlDrawing" Target="../drawings/vmlDrawing50.vml"/><Relationship Id="rId4" Type="http://schemas.openxmlformats.org/officeDocument/2006/relationships/oleObject" Target="../embeddings/oleObject98.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xml"/><Relationship Id="rId1" Type="http://schemas.openxmlformats.org/officeDocument/2006/relationships/vmlDrawing" Target="../drawings/vmlDrawing51.vml"/><Relationship Id="rId4" Type="http://schemas.openxmlformats.org/officeDocument/2006/relationships/oleObject" Target="../embeddings/oleObject100.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1.xml"/><Relationship Id="rId1" Type="http://schemas.openxmlformats.org/officeDocument/2006/relationships/vmlDrawing" Target="../drawings/vmlDrawing52.vml"/><Relationship Id="rId4" Type="http://schemas.openxmlformats.org/officeDocument/2006/relationships/oleObject" Target="../embeddings/oleObject102.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1.xml"/><Relationship Id="rId1" Type="http://schemas.openxmlformats.org/officeDocument/2006/relationships/vmlDrawing" Target="../drawings/vmlDrawing53.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xml"/><Relationship Id="rId1" Type="http://schemas.openxmlformats.org/officeDocument/2006/relationships/vmlDrawing" Target="../drawings/vmlDrawing54.vml"/><Relationship Id="rId4" Type="http://schemas.openxmlformats.org/officeDocument/2006/relationships/oleObject" Target="../embeddings/oleObject105.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xml"/><Relationship Id="rId1" Type="http://schemas.openxmlformats.org/officeDocument/2006/relationships/vmlDrawing" Target="../drawings/vmlDrawing55.vml"/><Relationship Id="rId4" Type="http://schemas.openxmlformats.org/officeDocument/2006/relationships/oleObject" Target="../embeddings/oleObject107.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klantgedreven beroepschauffeur /2</a:t>
            </a: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3" name="Object 5"/>
          <p:cNvGraphicFramePr>
            <a:graphicFrameLocks noChangeAspect="1"/>
          </p:cNvGraphicFramePr>
          <p:nvPr/>
        </p:nvGraphicFramePr>
        <p:xfrm>
          <a:off x="6400800" y="6019800"/>
          <a:ext cx="2590800" cy="701675"/>
        </p:xfrm>
        <a:graphic>
          <a:graphicData uri="http://schemas.openxmlformats.org/presentationml/2006/ole">
            <p:oleObj spid="_x0000_s2053" name="Drawing" r:id="rId3" imgW="2590920" imgH="700920" progId="Presentations.Drawing.16">
              <p:embed/>
            </p:oleObj>
          </a:graphicData>
        </a:graphic>
      </p:graphicFrame>
      <p:graphicFrame>
        <p:nvGraphicFramePr>
          <p:cNvPr id="2059" name="Object 11"/>
          <p:cNvGraphicFramePr>
            <a:graphicFrameLocks noChangeAspect="1"/>
          </p:cNvGraphicFramePr>
          <p:nvPr/>
        </p:nvGraphicFramePr>
        <p:xfrm>
          <a:off x="1292225" y="1887538"/>
          <a:ext cx="6559550" cy="3084512"/>
        </p:xfrm>
        <a:graphic>
          <a:graphicData uri="http://schemas.openxmlformats.org/presentationml/2006/ole">
            <p:oleObj spid="_x0000_s2059" name="Drawing" r:id="rId4" imgW="6559920" imgH="3085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6422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4228" name="Object 4"/>
          <p:cNvGraphicFramePr>
            <a:graphicFrameLocks noChangeAspect="1"/>
          </p:cNvGraphicFramePr>
          <p:nvPr/>
        </p:nvGraphicFramePr>
        <p:xfrm>
          <a:off x="8594725" y="6388100"/>
          <a:ext cx="419100" cy="312738"/>
        </p:xfrm>
        <a:graphic>
          <a:graphicData uri="http://schemas.openxmlformats.org/presentationml/2006/ole">
            <p:oleObj spid="_x0000_s564228" name="Drawing" r:id="rId3" imgW="419040" imgH="312480" progId="Presentations.Drawing.16">
              <p:embed/>
            </p:oleObj>
          </a:graphicData>
        </a:graphic>
      </p:graphicFrame>
      <p:sp>
        <p:nvSpPr>
          <p:cNvPr id="56422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6423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64232" name="Object 8"/>
          <p:cNvGraphicFramePr>
            <a:graphicFrameLocks noChangeAspect="1"/>
          </p:cNvGraphicFramePr>
          <p:nvPr/>
        </p:nvGraphicFramePr>
        <p:xfrm>
          <a:off x="322263" y="1758950"/>
          <a:ext cx="8623300" cy="4046538"/>
        </p:xfrm>
        <a:graphic>
          <a:graphicData uri="http://schemas.openxmlformats.org/presentationml/2006/ole">
            <p:oleObj spid="_x0000_s564232" name="Drawing" r:id="rId4" imgW="9311040" imgH="4365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65251"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5252" name="Object 4"/>
          <p:cNvGraphicFramePr>
            <a:graphicFrameLocks noChangeAspect="1"/>
          </p:cNvGraphicFramePr>
          <p:nvPr/>
        </p:nvGraphicFramePr>
        <p:xfrm>
          <a:off x="8594725" y="6388100"/>
          <a:ext cx="419100" cy="312738"/>
        </p:xfrm>
        <a:graphic>
          <a:graphicData uri="http://schemas.openxmlformats.org/presentationml/2006/ole">
            <p:oleObj spid="_x0000_s565252" name="Drawing" r:id="rId3" imgW="419040" imgH="312480" progId="Presentations.Drawing.16">
              <p:embed/>
            </p:oleObj>
          </a:graphicData>
        </a:graphic>
      </p:graphicFrame>
      <p:sp>
        <p:nvSpPr>
          <p:cNvPr id="565253"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65254"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65256" name="Object 8"/>
          <p:cNvGraphicFramePr>
            <a:graphicFrameLocks noChangeAspect="1"/>
          </p:cNvGraphicFramePr>
          <p:nvPr/>
        </p:nvGraphicFramePr>
        <p:xfrm>
          <a:off x="322263" y="1758950"/>
          <a:ext cx="8629650" cy="3997325"/>
        </p:xfrm>
        <a:graphic>
          <a:graphicData uri="http://schemas.openxmlformats.org/presentationml/2006/ole">
            <p:oleObj spid="_x0000_s565256" name="Drawing" r:id="rId4" imgW="9311040" imgH="4309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66275"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6276" name="Object 4"/>
          <p:cNvGraphicFramePr>
            <a:graphicFrameLocks noChangeAspect="1"/>
          </p:cNvGraphicFramePr>
          <p:nvPr/>
        </p:nvGraphicFramePr>
        <p:xfrm>
          <a:off x="8594725" y="6388100"/>
          <a:ext cx="419100" cy="312738"/>
        </p:xfrm>
        <a:graphic>
          <a:graphicData uri="http://schemas.openxmlformats.org/presentationml/2006/ole">
            <p:oleObj spid="_x0000_s566276" name="Drawing" r:id="rId3" imgW="419040" imgH="312480" progId="Presentations.Drawing.16">
              <p:embed/>
            </p:oleObj>
          </a:graphicData>
        </a:graphic>
      </p:graphicFrame>
      <p:sp>
        <p:nvSpPr>
          <p:cNvPr id="566277"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66278"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66280" name="Object 8"/>
          <p:cNvGraphicFramePr>
            <a:graphicFrameLocks noChangeAspect="1"/>
          </p:cNvGraphicFramePr>
          <p:nvPr/>
        </p:nvGraphicFramePr>
        <p:xfrm>
          <a:off x="322263" y="1758950"/>
          <a:ext cx="8594725" cy="4122738"/>
        </p:xfrm>
        <a:graphic>
          <a:graphicData uri="http://schemas.openxmlformats.org/presentationml/2006/ole">
            <p:oleObj spid="_x0000_s566280" name="Drawing" r:id="rId4" imgW="9239400" imgH="4428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67299"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7300" name="Object 4"/>
          <p:cNvGraphicFramePr>
            <a:graphicFrameLocks noChangeAspect="1"/>
          </p:cNvGraphicFramePr>
          <p:nvPr/>
        </p:nvGraphicFramePr>
        <p:xfrm>
          <a:off x="8594725" y="6388100"/>
          <a:ext cx="419100" cy="312738"/>
        </p:xfrm>
        <a:graphic>
          <a:graphicData uri="http://schemas.openxmlformats.org/presentationml/2006/ole">
            <p:oleObj spid="_x0000_s567300" name="Drawing" r:id="rId3" imgW="419040" imgH="312480" progId="Presentations.Drawing.16">
              <p:embed/>
            </p:oleObj>
          </a:graphicData>
        </a:graphic>
      </p:graphicFrame>
      <p:sp>
        <p:nvSpPr>
          <p:cNvPr id="567301"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67302"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67304" name="Object 8"/>
          <p:cNvGraphicFramePr>
            <a:graphicFrameLocks noChangeAspect="1"/>
          </p:cNvGraphicFramePr>
          <p:nvPr/>
        </p:nvGraphicFramePr>
        <p:xfrm>
          <a:off x="322263" y="1758950"/>
          <a:ext cx="8505825" cy="3890963"/>
        </p:xfrm>
        <a:graphic>
          <a:graphicData uri="http://schemas.openxmlformats.org/presentationml/2006/ole">
            <p:oleObj spid="_x0000_s567304" name="Drawing" r:id="rId4" imgW="9239400" imgH="4222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6832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8324" name="Object 4"/>
          <p:cNvGraphicFramePr>
            <a:graphicFrameLocks noChangeAspect="1"/>
          </p:cNvGraphicFramePr>
          <p:nvPr/>
        </p:nvGraphicFramePr>
        <p:xfrm>
          <a:off x="8594725" y="6388100"/>
          <a:ext cx="419100" cy="312738"/>
        </p:xfrm>
        <a:graphic>
          <a:graphicData uri="http://schemas.openxmlformats.org/presentationml/2006/ole">
            <p:oleObj spid="_x0000_s568324" name="Drawing" r:id="rId3" imgW="419040" imgH="312480" progId="Presentations.Drawing.16">
              <p:embed/>
            </p:oleObj>
          </a:graphicData>
        </a:graphic>
      </p:graphicFrame>
      <p:sp>
        <p:nvSpPr>
          <p:cNvPr id="56832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6832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68328" name="Object 8"/>
          <p:cNvGraphicFramePr>
            <a:graphicFrameLocks noChangeAspect="1"/>
          </p:cNvGraphicFramePr>
          <p:nvPr/>
        </p:nvGraphicFramePr>
        <p:xfrm>
          <a:off x="322263" y="1758950"/>
          <a:ext cx="8637587" cy="3490913"/>
        </p:xfrm>
        <a:graphic>
          <a:graphicData uri="http://schemas.openxmlformats.org/presentationml/2006/ole">
            <p:oleObj spid="_x0000_s568328" name="Drawing" r:id="rId4" imgW="8285400" imgH="3347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6934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9348" name="Object 4"/>
          <p:cNvGraphicFramePr>
            <a:graphicFrameLocks noChangeAspect="1"/>
          </p:cNvGraphicFramePr>
          <p:nvPr/>
        </p:nvGraphicFramePr>
        <p:xfrm>
          <a:off x="8594725" y="6388100"/>
          <a:ext cx="419100" cy="312738"/>
        </p:xfrm>
        <a:graphic>
          <a:graphicData uri="http://schemas.openxmlformats.org/presentationml/2006/ole">
            <p:oleObj spid="_x0000_s569348" name="Drawing" r:id="rId3" imgW="419040" imgH="312480" progId="Presentations.Drawing.16">
              <p:embed/>
            </p:oleObj>
          </a:graphicData>
        </a:graphic>
      </p:graphicFrame>
      <p:sp>
        <p:nvSpPr>
          <p:cNvPr id="56934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6935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69352" name="Object 8"/>
          <p:cNvGraphicFramePr>
            <a:graphicFrameLocks noChangeAspect="1"/>
          </p:cNvGraphicFramePr>
          <p:nvPr/>
        </p:nvGraphicFramePr>
        <p:xfrm>
          <a:off x="322263" y="1758950"/>
          <a:ext cx="8648700" cy="3786188"/>
        </p:xfrm>
        <a:graphic>
          <a:graphicData uri="http://schemas.openxmlformats.org/presentationml/2006/ole">
            <p:oleObj spid="_x0000_s569352" name="Drawing" r:id="rId4" imgW="8301240" imgH="3633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70371"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0372" name="Object 4"/>
          <p:cNvGraphicFramePr>
            <a:graphicFrameLocks noChangeAspect="1"/>
          </p:cNvGraphicFramePr>
          <p:nvPr/>
        </p:nvGraphicFramePr>
        <p:xfrm>
          <a:off x="8594725" y="6388100"/>
          <a:ext cx="419100" cy="312738"/>
        </p:xfrm>
        <a:graphic>
          <a:graphicData uri="http://schemas.openxmlformats.org/presentationml/2006/ole">
            <p:oleObj spid="_x0000_s570372" name="Drawing" r:id="rId3" imgW="419040" imgH="312480" progId="Presentations.Drawing.16">
              <p:embed/>
            </p:oleObj>
          </a:graphicData>
        </a:graphic>
      </p:graphicFrame>
      <p:sp>
        <p:nvSpPr>
          <p:cNvPr id="570373"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70374"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70376" name="Object 8"/>
          <p:cNvGraphicFramePr>
            <a:graphicFrameLocks noChangeAspect="1"/>
          </p:cNvGraphicFramePr>
          <p:nvPr/>
        </p:nvGraphicFramePr>
        <p:xfrm>
          <a:off x="322263" y="1758950"/>
          <a:ext cx="8545512" cy="4059238"/>
        </p:xfrm>
        <a:graphic>
          <a:graphicData uri="http://schemas.openxmlformats.org/presentationml/2006/ole">
            <p:oleObj spid="_x0000_s570376" name="Drawing" r:id="rId4" imgW="8285400" imgH="3935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71395"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1396" name="Object 4"/>
          <p:cNvGraphicFramePr>
            <a:graphicFrameLocks noChangeAspect="1"/>
          </p:cNvGraphicFramePr>
          <p:nvPr/>
        </p:nvGraphicFramePr>
        <p:xfrm>
          <a:off x="8594725" y="6388100"/>
          <a:ext cx="419100" cy="312738"/>
        </p:xfrm>
        <a:graphic>
          <a:graphicData uri="http://schemas.openxmlformats.org/presentationml/2006/ole">
            <p:oleObj spid="_x0000_s571396" name="Drawing" r:id="rId3" imgW="419040" imgH="312480" progId="Presentations.Drawing.16">
              <p:embed/>
            </p:oleObj>
          </a:graphicData>
        </a:graphic>
      </p:graphicFrame>
      <p:sp>
        <p:nvSpPr>
          <p:cNvPr id="571397"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71398"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71400" name="Object 8"/>
          <p:cNvGraphicFramePr>
            <a:graphicFrameLocks noChangeAspect="1"/>
          </p:cNvGraphicFramePr>
          <p:nvPr/>
        </p:nvGraphicFramePr>
        <p:xfrm>
          <a:off x="322263" y="1758950"/>
          <a:ext cx="8558212" cy="4065588"/>
        </p:xfrm>
        <a:graphic>
          <a:graphicData uri="http://schemas.openxmlformats.org/presentationml/2006/ole">
            <p:oleObj spid="_x0000_s571400" name="Drawing" r:id="rId4" imgW="8285400" imgH="3935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72419"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2420" name="Object 4"/>
          <p:cNvGraphicFramePr>
            <a:graphicFrameLocks noChangeAspect="1"/>
          </p:cNvGraphicFramePr>
          <p:nvPr/>
        </p:nvGraphicFramePr>
        <p:xfrm>
          <a:off x="8594725" y="6388100"/>
          <a:ext cx="419100" cy="312738"/>
        </p:xfrm>
        <a:graphic>
          <a:graphicData uri="http://schemas.openxmlformats.org/presentationml/2006/ole">
            <p:oleObj spid="_x0000_s572420" name="Drawing" r:id="rId3" imgW="419040" imgH="312480" progId="Presentations.Drawing.16">
              <p:embed/>
            </p:oleObj>
          </a:graphicData>
        </a:graphic>
      </p:graphicFrame>
      <p:sp>
        <p:nvSpPr>
          <p:cNvPr id="572421"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72422"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72424" name="Object 8"/>
          <p:cNvGraphicFramePr>
            <a:graphicFrameLocks noChangeAspect="1"/>
          </p:cNvGraphicFramePr>
          <p:nvPr/>
        </p:nvGraphicFramePr>
        <p:xfrm>
          <a:off x="322263" y="1758950"/>
          <a:ext cx="8293100" cy="3386138"/>
        </p:xfrm>
        <a:graphic>
          <a:graphicData uri="http://schemas.openxmlformats.org/presentationml/2006/ole">
            <p:oleObj spid="_x0000_s572424" name="Drawing" r:id="rId4" imgW="8277480" imgH="3379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7344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3444" name="Object 4"/>
          <p:cNvGraphicFramePr>
            <a:graphicFrameLocks noChangeAspect="1"/>
          </p:cNvGraphicFramePr>
          <p:nvPr/>
        </p:nvGraphicFramePr>
        <p:xfrm>
          <a:off x="8594725" y="6388100"/>
          <a:ext cx="419100" cy="312738"/>
        </p:xfrm>
        <a:graphic>
          <a:graphicData uri="http://schemas.openxmlformats.org/presentationml/2006/ole">
            <p:oleObj spid="_x0000_s573444" name="Drawing" r:id="rId3" imgW="419040" imgH="312480" progId="Presentations.Drawing.16">
              <p:embed/>
            </p:oleObj>
          </a:graphicData>
        </a:graphic>
      </p:graphicFrame>
      <p:sp>
        <p:nvSpPr>
          <p:cNvPr id="57344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7344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73448" name="Object 8"/>
          <p:cNvGraphicFramePr>
            <a:graphicFrameLocks noChangeAspect="1"/>
          </p:cNvGraphicFramePr>
          <p:nvPr/>
        </p:nvGraphicFramePr>
        <p:xfrm>
          <a:off x="322263" y="1758950"/>
          <a:ext cx="8293100" cy="4030663"/>
        </p:xfrm>
        <a:graphic>
          <a:graphicData uri="http://schemas.openxmlformats.org/presentationml/2006/ole">
            <p:oleObj spid="_x0000_s573448" name="Drawing" r:id="rId4" imgW="8293320" imgH="4031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87433" name="Object 9"/>
          <p:cNvGraphicFramePr>
            <a:graphicFrameLocks noChangeAspect="1"/>
          </p:cNvGraphicFramePr>
          <p:nvPr/>
        </p:nvGraphicFramePr>
        <p:xfrm>
          <a:off x="0" y="0"/>
          <a:ext cx="9144000" cy="6858000"/>
        </p:xfrm>
        <a:graphic>
          <a:graphicData uri="http://schemas.openxmlformats.org/presentationml/2006/ole">
            <p:oleObj spid="_x0000_s487433" name="Drawing" r:id="rId3" imgW="9859680" imgH="6774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7446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4468" name="Object 4"/>
          <p:cNvGraphicFramePr>
            <a:graphicFrameLocks noChangeAspect="1"/>
          </p:cNvGraphicFramePr>
          <p:nvPr/>
        </p:nvGraphicFramePr>
        <p:xfrm>
          <a:off x="8594725" y="6388100"/>
          <a:ext cx="419100" cy="312738"/>
        </p:xfrm>
        <a:graphic>
          <a:graphicData uri="http://schemas.openxmlformats.org/presentationml/2006/ole">
            <p:oleObj spid="_x0000_s574468" name="Drawing" r:id="rId3" imgW="419040" imgH="312480" progId="Presentations.Drawing.16">
              <p:embed/>
            </p:oleObj>
          </a:graphicData>
        </a:graphic>
      </p:graphicFrame>
      <p:sp>
        <p:nvSpPr>
          <p:cNvPr id="57446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7447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74472" name="Object 8"/>
          <p:cNvGraphicFramePr>
            <a:graphicFrameLocks noChangeAspect="1"/>
          </p:cNvGraphicFramePr>
          <p:nvPr/>
        </p:nvGraphicFramePr>
        <p:xfrm>
          <a:off x="322263" y="1758950"/>
          <a:ext cx="8313737" cy="4044950"/>
        </p:xfrm>
        <a:graphic>
          <a:graphicData uri="http://schemas.openxmlformats.org/presentationml/2006/ole">
            <p:oleObj spid="_x0000_s574472" name="Drawing" r:id="rId4" imgW="8285400" imgH="4031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75491"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5492" name="Object 4"/>
          <p:cNvGraphicFramePr>
            <a:graphicFrameLocks noChangeAspect="1"/>
          </p:cNvGraphicFramePr>
          <p:nvPr/>
        </p:nvGraphicFramePr>
        <p:xfrm>
          <a:off x="8594725" y="6388100"/>
          <a:ext cx="419100" cy="312738"/>
        </p:xfrm>
        <a:graphic>
          <a:graphicData uri="http://schemas.openxmlformats.org/presentationml/2006/ole">
            <p:oleObj spid="_x0000_s575492" name="Drawing" r:id="rId3" imgW="419040" imgH="312480" progId="Presentations.Drawing.16">
              <p:embed/>
            </p:oleObj>
          </a:graphicData>
        </a:graphic>
      </p:graphicFrame>
      <p:sp>
        <p:nvSpPr>
          <p:cNvPr id="575493"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75494"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75496" name="Object 8"/>
          <p:cNvGraphicFramePr>
            <a:graphicFrameLocks noChangeAspect="1"/>
          </p:cNvGraphicFramePr>
          <p:nvPr/>
        </p:nvGraphicFramePr>
        <p:xfrm>
          <a:off x="322263" y="1758950"/>
          <a:ext cx="8277225" cy="4030663"/>
        </p:xfrm>
        <a:graphic>
          <a:graphicData uri="http://schemas.openxmlformats.org/presentationml/2006/ole">
            <p:oleObj spid="_x0000_s575496" name="Drawing" r:id="rId4" imgW="8277480" imgH="4031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76515"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6516" name="Object 4"/>
          <p:cNvGraphicFramePr>
            <a:graphicFrameLocks noChangeAspect="1"/>
          </p:cNvGraphicFramePr>
          <p:nvPr/>
        </p:nvGraphicFramePr>
        <p:xfrm>
          <a:off x="8594725" y="6388100"/>
          <a:ext cx="419100" cy="312738"/>
        </p:xfrm>
        <a:graphic>
          <a:graphicData uri="http://schemas.openxmlformats.org/presentationml/2006/ole">
            <p:oleObj spid="_x0000_s576516" name="Drawing" r:id="rId3" imgW="419040" imgH="312480" progId="Presentations.Drawing.16">
              <p:embed/>
            </p:oleObj>
          </a:graphicData>
        </a:graphic>
      </p:graphicFrame>
      <p:sp>
        <p:nvSpPr>
          <p:cNvPr id="576517"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76518"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76520" name="Object 8"/>
          <p:cNvGraphicFramePr>
            <a:graphicFrameLocks noChangeAspect="1"/>
          </p:cNvGraphicFramePr>
          <p:nvPr/>
        </p:nvGraphicFramePr>
        <p:xfrm>
          <a:off x="322263" y="1758950"/>
          <a:ext cx="8301037" cy="4030663"/>
        </p:xfrm>
        <a:graphic>
          <a:graphicData uri="http://schemas.openxmlformats.org/presentationml/2006/ole">
            <p:oleObj spid="_x0000_s576520" name="Drawing" r:id="rId4" imgW="8301240" imgH="4031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77539"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7540" name="Object 4"/>
          <p:cNvGraphicFramePr>
            <a:graphicFrameLocks noChangeAspect="1"/>
          </p:cNvGraphicFramePr>
          <p:nvPr/>
        </p:nvGraphicFramePr>
        <p:xfrm>
          <a:off x="8594725" y="6388100"/>
          <a:ext cx="419100" cy="312738"/>
        </p:xfrm>
        <a:graphic>
          <a:graphicData uri="http://schemas.openxmlformats.org/presentationml/2006/ole">
            <p:oleObj spid="_x0000_s577540" name="Drawing" r:id="rId3" imgW="419040" imgH="312480" progId="Presentations.Drawing.16">
              <p:embed/>
            </p:oleObj>
          </a:graphicData>
        </a:graphic>
      </p:graphicFrame>
      <p:sp>
        <p:nvSpPr>
          <p:cNvPr id="577541"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77542"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77544" name="Object 8"/>
          <p:cNvGraphicFramePr>
            <a:graphicFrameLocks noChangeAspect="1"/>
          </p:cNvGraphicFramePr>
          <p:nvPr/>
        </p:nvGraphicFramePr>
        <p:xfrm>
          <a:off x="322263" y="1758950"/>
          <a:ext cx="8285162" cy="3713163"/>
        </p:xfrm>
        <a:graphic>
          <a:graphicData uri="http://schemas.openxmlformats.org/presentationml/2006/ole">
            <p:oleObj spid="_x0000_s577544" name="Drawing" r:id="rId4" imgW="8285400" imgH="3713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7856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8564" name="Object 4"/>
          <p:cNvGraphicFramePr>
            <a:graphicFrameLocks noChangeAspect="1"/>
          </p:cNvGraphicFramePr>
          <p:nvPr/>
        </p:nvGraphicFramePr>
        <p:xfrm>
          <a:off x="8594725" y="6388100"/>
          <a:ext cx="419100" cy="312738"/>
        </p:xfrm>
        <a:graphic>
          <a:graphicData uri="http://schemas.openxmlformats.org/presentationml/2006/ole">
            <p:oleObj spid="_x0000_s578564" name="Drawing" r:id="rId3" imgW="419040" imgH="312480" progId="Presentations.Drawing.16">
              <p:embed/>
            </p:oleObj>
          </a:graphicData>
        </a:graphic>
      </p:graphicFrame>
      <p:sp>
        <p:nvSpPr>
          <p:cNvPr id="57856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7856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78568" name="Object 8"/>
          <p:cNvGraphicFramePr>
            <a:graphicFrameLocks noChangeAspect="1"/>
          </p:cNvGraphicFramePr>
          <p:nvPr/>
        </p:nvGraphicFramePr>
        <p:xfrm>
          <a:off x="322263" y="1758950"/>
          <a:ext cx="8285162" cy="4087813"/>
        </p:xfrm>
        <a:graphic>
          <a:graphicData uri="http://schemas.openxmlformats.org/presentationml/2006/ole">
            <p:oleObj spid="_x0000_s578568" name="Drawing" r:id="rId4" imgW="8285400" imgH="408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7958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9588" name="Object 4"/>
          <p:cNvGraphicFramePr>
            <a:graphicFrameLocks noChangeAspect="1"/>
          </p:cNvGraphicFramePr>
          <p:nvPr/>
        </p:nvGraphicFramePr>
        <p:xfrm>
          <a:off x="8594725" y="6388100"/>
          <a:ext cx="419100" cy="312738"/>
        </p:xfrm>
        <a:graphic>
          <a:graphicData uri="http://schemas.openxmlformats.org/presentationml/2006/ole">
            <p:oleObj spid="_x0000_s579588" name="Drawing" r:id="rId3" imgW="419040" imgH="312480" progId="Presentations.Drawing.16">
              <p:embed/>
            </p:oleObj>
          </a:graphicData>
        </a:graphic>
      </p:graphicFrame>
      <p:sp>
        <p:nvSpPr>
          <p:cNvPr id="57958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7959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79592" name="Object 8"/>
          <p:cNvGraphicFramePr>
            <a:graphicFrameLocks noChangeAspect="1"/>
          </p:cNvGraphicFramePr>
          <p:nvPr/>
        </p:nvGraphicFramePr>
        <p:xfrm>
          <a:off x="322263" y="1758950"/>
          <a:ext cx="8212137" cy="5006975"/>
        </p:xfrm>
        <a:graphic>
          <a:graphicData uri="http://schemas.openxmlformats.org/presentationml/2006/ole">
            <p:oleObj spid="_x0000_s579592" name="Drawing" r:id="rId4" imgW="8372880" imgH="5104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80611"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0612" name="Object 4"/>
          <p:cNvGraphicFramePr>
            <a:graphicFrameLocks noChangeAspect="1"/>
          </p:cNvGraphicFramePr>
          <p:nvPr/>
        </p:nvGraphicFramePr>
        <p:xfrm>
          <a:off x="8594725" y="6388100"/>
          <a:ext cx="419100" cy="312738"/>
        </p:xfrm>
        <a:graphic>
          <a:graphicData uri="http://schemas.openxmlformats.org/presentationml/2006/ole">
            <p:oleObj spid="_x0000_s580612" name="Drawing" r:id="rId3" imgW="419040" imgH="312480" progId="Presentations.Drawing.16">
              <p:embed/>
            </p:oleObj>
          </a:graphicData>
        </a:graphic>
      </p:graphicFrame>
      <p:sp>
        <p:nvSpPr>
          <p:cNvPr id="580613"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80614"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80616" name="Object 8"/>
          <p:cNvGraphicFramePr>
            <a:graphicFrameLocks noChangeAspect="1"/>
          </p:cNvGraphicFramePr>
          <p:nvPr/>
        </p:nvGraphicFramePr>
        <p:xfrm>
          <a:off x="1168400" y="1758950"/>
          <a:ext cx="7029450" cy="4437063"/>
        </p:xfrm>
        <a:graphic>
          <a:graphicData uri="http://schemas.openxmlformats.org/presentationml/2006/ole">
            <p:oleObj spid="_x0000_s580616" name="Drawing" r:id="rId4" imgW="7029000" imgH="4437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81635"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1636" name="Object 4"/>
          <p:cNvGraphicFramePr>
            <a:graphicFrameLocks noChangeAspect="1"/>
          </p:cNvGraphicFramePr>
          <p:nvPr/>
        </p:nvGraphicFramePr>
        <p:xfrm>
          <a:off x="8594725" y="6388100"/>
          <a:ext cx="419100" cy="312738"/>
        </p:xfrm>
        <a:graphic>
          <a:graphicData uri="http://schemas.openxmlformats.org/presentationml/2006/ole">
            <p:oleObj spid="_x0000_s581636" name="Drawing" r:id="rId3" imgW="419040" imgH="312480" progId="Presentations.Drawing.16">
              <p:embed/>
            </p:oleObj>
          </a:graphicData>
        </a:graphic>
      </p:graphicFrame>
      <p:sp>
        <p:nvSpPr>
          <p:cNvPr id="581637"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81638"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81642" name="Object 10"/>
          <p:cNvGraphicFramePr>
            <a:graphicFrameLocks noChangeAspect="1"/>
          </p:cNvGraphicFramePr>
          <p:nvPr/>
        </p:nvGraphicFramePr>
        <p:xfrm>
          <a:off x="581025" y="1949450"/>
          <a:ext cx="8007350" cy="4421188"/>
        </p:xfrm>
        <a:graphic>
          <a:graphicData uri="http://schemas.openxmlformats.org/presentationml/2006/ole">
            <p:oleObj spid="_x0000_s581642" name="Drawing" r:id="rId4" imgW="800712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82659"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2660" name="Object 4"/>
          <p:cNvGraphicFramePr>
            <a:graphicFrameLocks noChangeAspect="1"/>
          </p:cNvGraphicFramePr>
          <p:nvPr/>
        </p:nvGraphicFramePr>
        <p:xfrm>
          <a:off x="8594725" y="6388100"/>
          <a:ext cx="419100" cy="312738"/>
        </p:xfrm>
        <a:graphic>
          <a:graphicData uri="http://schemas.openxmlformats.org/presentationml/2006/ole">
            <p:oleObj spid="_x0000_s582660" name="Drawing" r:id="rId3" imgW="419040" imgH="312480" progId="Presentations.Drawing.16">
              <p:embed/>
            </p:oleObj>
          </a:graphicData>
        </a:graphic>
      </p:graphicFrame>
      <p:sp>
        <p:nvSpPr>
          <p:cNvPr id="582661"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82662"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82664" name="Object 8"/>
          <p:cNvGraphicFramePr>
            <a:graphicFrameLocks noChangeAspect="1"/>
          </p:cNvGraphicFramePr>
          <p:nvPr/>
        </p:nvGraphicFramePr>
        <p:xfrm>
          <a:off x="1395413" y="1965325"/>
          <a:ext cx="6551612" cy="4437063"/>
        </p:xfrm>
        <a:graphic>
          <a:graphicData uri="http://schemas.openxmlformats.org/presentationml/2006/ole">
            <p:oleObj spid="_x0000_s582664" name="Drawing" r:id="rId4" imgW="6552000" imgH="4437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8368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3684" name="Object 4"/>
          <p:cNvGraphicFramePr>
            <a:graphicFrameLocks noChangeAspect="1"/>
          </p:cNvGraphicFramePr>
          <p:nvPr/>
        </p:nvGraphicFramePr>
        <p:xfrm>
          <a:off x="8594725" y="6388100"/>
          <a:ext cx="419100" cy="312738"/>
        </p:xfrm>
        <a:graphic>
          <a:graphicData uri="http://schemas.openxmlformats.org/presentationml/2006/ole">
            <p:oleObj spid="_x0000_s583684" name="Drawing" r:id="rId3" imgW="419040" imgH="312480" progId="Presentations.Drawing.16">
              <p:embed/>
            </p:oleObj>
          </a:graphicData>
        </a:graphic>
      </p:graphicFrame>
      <p:sp>
        <p:nvSpPr>
          <p:cNvPr id="58368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8368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83688" name="Object 8"/>
          <p:cNvGraphicFramePr>
            <a:graphicFrameLocks noChangeAspect="1"/>
          </p:cNvGraphicFramePr>
          <p:nvPr/>
        </p:nvGraphicFramePr>
        <p:xfrm>
          <a:off x="482600" y="2306638"/>
          <a:ext cx="8312150" cy="3943350"/>
        </p:xfrm>
        <a:graphic>
          <a:graphicData uri="http://schemas.openxmlformats.org/presentationml/2006/ole">
            <p:oleObj spid="_x0000_s583688" name="Drawing" r:id="rId4" imgW="9358560" imgH="4437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49152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1524" name="Object 4"/>
          <p:cNvGraphicFramePr>
            <a:graphicFrameLocks noChangeAspect="1"/>
          </p:cNvGraphicFramePr>
          <p:nvPr/>
        </p:nvGraphicFramePr>
        <p:xfrm>
          <a:off x="8594725" y="6388100"/>
          <a:ext cx="419100" cy="312738"/>
        </p:xfrm>
        <a:graphic>
          <a:graphicData uri="http://schemas.openxmlformats.org/presentationml/2006/ole">
            <p:oleObj spid="_x0000_s491524" name="Drawing" r:id="rId3" imgW="419040" imgH="312480" progId="Presentations.Drawing.16">
              <p:embed/>
            </p:oleObj>
          </a:graphicData>
        </a:graphic>
      </p:graphicFrame>
      <p:sp>
        <p:nvSpPr>
          <p:cNvPr id="491526" name="Text Box 6"/>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491527" name="Text Box 7"/>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491529" name="Object 9"/>
          <p:cNvGraphicFramePr>
            <a:graphicFrameLocks noChangeAspect="1"/>
          </p:cNvGraphicFramePr>
          <p:nvPr/>
        </p:nvGraphicFramePr>
        <p:xfrm>
          <a:off x="322263" y="1758950"/>
          <a:ext cx="8610600" cy="3500438"/>
        </p:xfrm>
        <a:graphic>
          <a:graphicData uri="http://schemas.openxmlformats.org/presentationml/2006/ole">
            <p:oleObj spid="_x0000_s491529" name="Drawing" r:id="rId4" imgW="7879680" imgH="3204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8470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4708" name="Object 4"/>
          <p:cNvGraphicFramePr>
            <a:graphicFrameLocks noChangeAspect="1"/>
          </p:cNvGraphicFramePr>
          <p:nvPr/>
        </p:nvGraphicFramePr>
        <p:xfrm>
          <a:off x="8594725" y="6388100"/>
          <a:ext cx="419100" cy="312738"/>
        </p:xfrm>
        <a:graphic>
          <a:graphicData uri="http://schemas.openxmlformats.org/presentationml/2006/ole">
            <p:oleObj spid="_x0000_s584708" name="Drawing" r:id="rId3" imgW="419040" imgH="312480" progId="Presentations.Drawing.16">
              <p:embed/>
            </p:oleObj>
          </a:graphicData>
        </a:graphic>
      </p:graphicFrame>
      <p:sp>
        <p:nvSpPr>
          <p:cNvPr id="58470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8471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84712" name="Object 8"/>
          <p:cNvGraphicFramePr>
            <a:graphicFrameLocks noChangeAspect="1"/>
          </p:cNvGraphicFramePr>
          <p:nvPr/>
        </p:nvGraphicFramePr>
        <p:xfrm>
          <a:off x="1458913" y="1965325"/>
          <a:ext cx="6637337" cy="4495800"/>
        </p:xfrm>
        <a:graphic>
          <a:graphicData uri="http://schemas.openxmlformats.org/presentationml/2006/ole">
            <p:oleObj spid="_x0000_s584712" name="Drawing" r:id="rId4" imgW="6552000" imgH="4437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85731"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5732" name="Object 4"/>
          <p:cNvGraphicFramePr>
            <a:graphicFrameLocks noChangeAspect="1"/>
          </p:cNvGraphicFramePr>
          <p:nvPr/>
        </p:nvGraphicFramePr>
        <p:xfrm>
          <a:off x="8594725" y="6388100"/>
          <a:ext cx="419100" cy="312738"/>
        </p:xfrm>
        <a:graphic>
          <a:graphicData uri="http://schemas.openxmlformats.org/presentationml/2006/ole">
            <p:oleObj spid="_x0000_s585732" name="Drawing" r:id="rId3" imgW="419040" imgH="312480" progId="Presentations.Drawing.16">
              <p:embed/>
            </p:oleObj>
          </a:graphicData>
        </a:graphic>
      </p:graphicFrame>
      <p:sp>
        <p:nvSpPr>
          <p:cNvPr id="585733"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85734"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85736" name="Object 8"/>
          <p:cNvGraphicFramePr>
            <a:graphicFrameLocks noChangeAspect="1"/>
          </p:cNvGraphicFramePr>
          <p:nvPr/>
        </p:nvGraphicFramePr>
        <p:xfrm>
          <a:off x="469900" y="2171700"/>
          <a:ext cx="8289925" cy="4060825"/>
        </p:xfrm>
        <a:graphic>
          <a:graphicData uri="http://schemas.openxmlformats.org/presentationml/2006/ole">
            <p:oleObj spid="_x0000_s585736" name="Drawing" r:id="rId4" imgW="9056520" imgH="4437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86755"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6756" name="Object 4"/>
          <p:cNvGraphicFramePr>
            <a:graphicFrameLocks noChangeAspect="1"/>
          </p:cNvGraphicFramePr>
          <p:nvPr/>
        </p:nvGraphicFramePr>
        <p:xfrm>
          <a:off x="8594725" y="6388100"/>
          <a:ext cx="419100" cy="312738"/>
        </p:xfrm>
        <a:graphic>
          <a:graphicData uri="http://schemas.openxmlformats.org/presentationml/2006/ole">
            <p:oleObj spid="_x0000_s586756" name="Drawing" r:id="rId3" imgW="419040" imgH="312480" progId="Presentations.Drawing.16">
              <p:embed/>
            </p:oleObj>
          </a:graphicData>
        </a:graphic>
      </p:graphicFrame>
      <p:sp>
        <p:nvSpPr>
          <p:cNvPr id="586757"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86758"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86760" name="Object 8"/>
          <p:cNvGraphicFramePr>
            <a:graphicFrameLocks noChangeAspect="1"/>
          </p:cNvGraphicFramePr>
          <p:nvPr/>
        </p:nvGraphicFramePr>
        <p:xfrm>
          <a:off x="739775" y="1758950"/>
          <a:ext cx="7945438" cy="4524375"/>
        </p:xfrm>
        <a:graphic>
          <a:graphicData uri="http://schemas.openxmlformats.org/presentationml/2006/ole">
            <p:oleObj spid="_x0000_s586760" name="Drawing" r:id="rId4" imgW="7792200" imgH="4437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87779"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7780" name="Object 4"/>
          <p:cNvGraphicFramePr>
            <a:graphicFrameLocks noChangeAspect="1"/>
          </p:cNvGraphicFramePr>
          <p:nvPr/>
        </p:nvGraphicFramePr>
        <p:xfrm>
          <a:off x="8594725" y="6388100"/>
          <a:ext cx="419100" cy="312738"/>
        </p:xfrm>
        <a:graphic>
          <a:graphicData uri="http://schemas.openxmlformats.org/presentationml/2006/ole">
            <p:oleObj spid="_x0000_s587780" name="Drawing" r:id="rId3" imgW="419040" imgH="312480" progId="Presentations.Drawing.16">
              <p:embed/>
            </p:oleObj>
          </a:graphicData>
        </a:graphic>
      </p:graphicFrame>
      <p:sp>
        <p:nvSpPr>
          <p:cNvPr id="587781"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87782"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87784" name="Object 8"/>
          <p:cNvGraphicFramePr>
            <a:graphicFrameLocks noChangeAspect="1"/>
          </p:cNvGraphicFramePr>
          <p:nvPr/>
        </p:nvGraphicFramePr>
        <p:xfrm>
          <a:off x="1531938" y="1758950"/>
          <a:ext cx="6291262" cy="4535488"/>
        </p:xfrm>
        <a:graphic>
          <a:graphicData uri="http://schemas.openxmlformats.org/presentationml/2006/ole">
            <p:oleObj spid="_x0000_s587784" name="Drawing" r:id="rId4" imgW="6154200" imgH="4437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8880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8804" name="Object 4"/>
          <p:cNvGraphicFramePr>
            <a:graphicFrameLocks noChangeAspect="1"/>
          </p:cNvGraphicFramePr>
          <p:nvPr/>
        </p:nvGraphicFramePr>
        <p:xfrm>
          <a:off x="8594725" y="6388100"/>
          <a:ext cx="419100" cy="312738"/>
        </p:xfrm>
        <a:graphic>
          <a:graphicData uri="http://schemas.openxmlformats.org/presentationml/2006/ole">
            <p:oleObj spid="_x0000_s588804" name="Drawing" r:id="rId3" imgW="419040" imgH="312480" progId="Presentations.Drawing.16">
              <p:embed/>
            </p:oleObj>
          </a:graphicData>
        </a:graphic>
      </p:graphicFrame>
      <p:sp>
        <p:nvSpPr>
          <p:cNvPr id="58880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8880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88808" name="Object 8"/>
          <p:cNvGraphicFramePr>
            <a:graphicFrameLocks noChangeAspect="1"/>
          </p:cNvGraphicFramePr>
          <p:nvPr/>
        </p:nvGraphicFramePr>
        <p:xfrm>
          <a:off x="322263" y="2000250"/>
          <a:ext cx="8821737" cy="4211638"/>
        </p:xfrm>
        <a:graphic>
          <a:graphicData uri="http://schemas.openxmlformats.org/presentationml/2006/ole">
            <p:oleObj spid="_x0000_s588808" name="Drawing" r:id="rId4" imgW="9303120" imgH="4437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8982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9828" name="Object 4"/>
          <p:cNvGraphicFramePr>
            <a:graphicFrameLocks noChangeAspect="1"/>
          </p:cNvGraphicFramePr>
          <p:nvPr/>
        </p:nvGraphicFramePr>
        <p:xfrm>
          <a:off x="8594725" y="6388100"/>
          <a:ext cx="419100" cy="312738"/>
        </p:xfrm>
        <a:graphic>
          <a:graphicData uri="http://schemas.openxmlformats.org/presentationml/2006/ole">
            <p:oleObj spid="_x0000_s589828" name="Drawing" r:id="rId3" imgW="419040" imgH="312480" progId="Presentations.Drawing.16">
              <p:embed/>
            </p:oleObj>
          </a:graphicData>
        </a:graphic>
      </p:graphicFrame>
      <p:sp>
        <p:nvSpPr>
          <p:cNvPr id="58982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8983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89832" name="Object 8"/>
          <p:cNvGraphicFramePr>
            <a:graphicFrameLocks noChangeAspect="1"/>
          </p:cNvGraphicFramePr>
          <p:nvPr/>
        </p:nvGraphicFramePr>
        <p:xfrm>
          <a:off x="322263" y="1758950"/>
          <a:ext cx="8301037" cy="3840163"/>
        </p:xfrm>
        <a:graphic>
          <a:graphicData uri="http://schemas.openxmlformats.org/presentationml/2006/ole">
            <p:oleObj spid="_x0000_s589832" name="Drawing" r:id="rId4" imgW="8301240" imgH="3840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90851"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90852" name="Object 4"/>
          <p:cNvGraphicFramePr>
            <a:graphicFrameLocks noChangeAspect="1"/>
          </p:cNvGraphicFramePr>
          <p:nvPr/>
        </p:nvGraphicFramePr>
        <p:xfrm>
          <a:off x="8594725" y="6388100"/>
          <a:ext cx="419100" cy="312738"/>
        </p:xfrm>
        <a:graphic>
          <a:graphicData uri="http://schemas.openxmlformats.org/presentationml/2006/ole">
            <p:oleObj spid="_x0000_s590852" name="Drawing" r:id="rId3" imgW="419040" imgH="312480" progId="Presentations.Drawing.16">
              <p:embed/>
            </p:oleObj>
          </a:graphicData>
        </a:graphic>
      </p:graphicFrame>
      <p:sp>
        <p:nvSpPr>
          <p:cNvPr id="590853"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90854"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90856" name="Object 8"/>
          <p:cNvGraphicFramePr>
            <a:graphicFrameLocks noChangeAspect="1"/>
          </p:cNvGraphicFramePr>
          <p:nvPr/>
        </p:nvGraphicFramePr>
        <p:xfrm>
          <a:off x="322263" y="1758950"/>
          <a:ext cx="8301037" cy="3530600"/>
        </p:xfrm>
        <a:graphic>
          <a:graphicData uri="http://schemas.openxmlformats.org/presentationml/2006/ole">
            <p:oleObj spid="_x0000_s590856" name="Drawing" r:id="rId4" imgW="8301240" imgH="3530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91875"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91876" name="Object 4"/>
          <p:cNvGraphicFramePr>
            <a:graphicFrameLocks noChangeAspect="1"/>
          </p:cNvGraphicFramePr>
          <p:nvPr/>
        </p:nvGraphicFramePr>
        <p:xfrm>
          <a:off x="8594725" y="6388100"/>
          <a:ext cx="419100" cy="312738"/>
        </p:xfrm>
        <a:graphic>
          <a:graphicData uri="http://schemas.openxmlformats.org/presentationml/2006/ole">
            <p:oleObj spid="_x0000_s591876" name="Drawing" r:id="rId3" imgW="419040" imgH="312480" progId="Presentations.Drawing.16">
              <p:embed/>
            </p:oleObj>
          </a:graphicData>
        </a:graphic>
      </p:graphicFrame>
      <p:sp>
        <p:nvSpPr>
          <p:cNvPr id="591877"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91878"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91880" name="Object 8"/>
          <p:cNvGraphicFramePr>
            <a:graphicFrameLocks noChangeAspect="1"/>
          </p:cNvGraphicFramePr>
          <p:nvPr/>
        </p:nvGraphicFramePr>
        <p:xfrm>
          <a:off x="322263" y="1758950"/>
          <a:ext cx="8301037" cy="3211513"/>
        </p:xfrm>
        <a:graphic>
          <a:graphicData uri="http://schemas.openxmlformats.org/presentationml/2006/ole">
            <p:oleObj spid="_x0000_s591880" name="Drawing" r:id="rId4" imgW="8301240" imgH="3212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92899"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92900" name="Object 4"/>
          <p:cNvGraphicFramePr>
            <a:graphicFrameLocks noChangeAspect="1"/>
          </p:cNvGraphicFramePr>
          <p:nvPr/>
        </p:nvGraphicFramePr>
        <p:xfrm>
          <a:off x="8594725" y="6388100"/>
          <a:ext cx="419100" cy="312738"/>
        </p:xfrm>
        <a:graphic>
          <a:graphicData uri="http://schemas.openxmlformats.org/presentationml/2006/ole">
            <p:oleObj spid="_x0000_s592900" name="Drawing" r:id="rId3" imgW="419040" imgH="312480" progId="Presentations.Drawing.16">
              <p:embed/>
            </p:oleObj>
          </a:graphicData>
        </a:graphic>
      </p:graphicFrame>
      <p:sp>
        <p:nvSpPr>
          <p:cNvPr id="592901"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92902"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92904" name="Object 8"/>
          <p:cNvGraphicFramePr>
            <a:graphicFrameLocks noChangeAspect="1"/>
          </p:cNvGraphicFramePr>
          <p:nvPr/>
        </p:nvGraphicFramePr>
        <p:xfrm>
          <a:off x="322263" y="1758950"/>
          <a:ext cx="8205787" cy="3021013"/>
        </p:xfrm>
        <a:graphic>
          <a:graphicData uri="http://schemas.openxmlformats.org/presentationml/2006/ole">
            <p:oleObj spid="_x0000_s592904" name="Drawing" r:id="rId4" imgW="8205840" imgH="3021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9392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93924" name="Object 4"/>
          <p:cNvGraphicFramePr>
            <a:graphicFrameLocks noChangeAspect="1"/>
          </p:cNvGraphicFramePr>
          <p:nvPr/>
        </p:nvGraphicFramePr>
        <p:xfrm>
          <a:off x="8594725" y="6388100"/>
          <a:ext cx="419100" cy="312738"/>
        </p:xfrm>
        <a:graphic>
          <a:graphicData uri="http://schemas.openxmlformats.org/presentationml/2006/ole">
            <p:oleObj spid="_x0000_s593924" name="Drawing" r:id="rId3" imgW="419040" imgH="312480" progId="Presentations.Drawing.16">
              <p:embed/>
            </p:oleObj>
          </a:graphicData>
        </a:graphic>
      </p:graphicFrame>
      <p:sp>
        <p:nvSpPr>
          <p:cNvPr id="59392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9392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93928" name="Object 8"/>
          <p:cNvGraphicFramePr>
            <a:graphicFrameLocks noChangeAspect="1"/>
          </p:cNvGraphicFramePr>
          <p:nvPr/>
        </p:nvGraphicFramePr>
        <p:xfrm>
          <a:off x="322263" y="1758950"/>
          <a:ext cx="8499475" cy="4365625"/>
        </p:xfrm>
        <a:graphic>
          <a:graphicData uri="http://schemas.openxmlformats.org/presentationml/2006/ole">
            <p:oleObj spid="_x0000_s593928" name="Drawing" r:id="rId4" imgW="8499960" imgH="4365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5808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58084" name="Object 4"/>
          <p:cNvGraphicFramePr>
            <a:graphicFrameLocks noChangeAspect="1"/>
          </p:cNvGraphicFramePr>
          <p:nvPr/>
        </p:nvGraphicFramePr>
        <p:xfrm>
          <a:off x="8594725" y="6388100"/>
          <a:ext cx="419100" cy="312738"/>
        </p:xfrm>
        <a:graphic>
          <a:graphicData uri="http://schemas.openxmlformats.org/presentationml/2006/ole">
            <p:oleObj spid="_x0000_s558084" name="Drawing" r:id="rId3" imgW="419040" imgH="312480" progId="Presentations.Drawing.16">
              <p:embed/>
            </p:oleObj>
          </a:graphicData>
        </a:graphic>
      </p:graphicFrame>
      <p:sp>
        <p:nvSpPr>
          <p:cNvPr id="55808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5808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58088" name="Object 8"/>
          <p:cNvGraphicFramePr>
            <a:graphicFrameLocks noChangeAspect="1"/>
          </p:cNvGraphicFramePr>
          <p:nvPr/>
        </p:nvGraphicFramePr>
        <p:xfrm>
          <a:off x="322263" y="1758950"/>
          <a:ext cx="8639175" cy="3429000"/>
        </p:xfrm>
        <a:graphic>
          <a:graphicData uri="http://schemas.openxmlformats.org/presentationml/2006/ole">
            <p:oleObj spid="_x0000_s558088" name="Drawing" r:id="rId4" imgW="8515800" imgH="3379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9494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94948" name="Object 4"/>
          <p:cNvGraphicFramePr>
            <a:graphicFrameLocks noChangeAspect="1"/>
          </p:cNvGraphicFramePr>
          <p:nvPr/>
        </p:nvGraphicFramePr>
        <p:xfrm>
          <a:off x="8594725" y="6388100"/>
          <a:ext cx="419100" cy="312738"/>
        </p:xfrm>
        <a:graphic>
          <a:graphicData uri="http://schemas.openxmlformats.org/presentationml/2006/ole">
            <p:oleObj spid="_x0000_s594948" name="Drawing" r:id="rId3" imgW="419040" imgH="312480" progId="Presentations.Drawing.16">
              <p:embed/>
            </p:oleObj>
          </a:graphicData>
        </a:graphic>
      </p:graphicFrame>
      <p:sp>
        <p:nvSpPr>
          <p:cNvPr id="59494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9495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Praktijkoefening</a:t>
            </a:r>
          </a:p>
        </p:txBody>
      </p:sp>
      <p:graphicFrame>
        <p:nvGraphicFramePr>
          <p:cNvPr id="594952" name="Object 8"/>
          <p:cNvGraphicFramePr>
            <a:graphicFrameLocks noChangeAspect="1"/>
          </p:cNvGraphicFramePr>
          <p:nvPr/>
        </p:nvGraphicFramePr>
        <p:xfrm>
          <a:off x="322263" y="1758950"/>
          <a:ext cx="8420100" cy="4157663"/>
        </p:xfrm>
        <a:graphic>
          <a:graphicData uri="http://schemas.openxmlformats.org/presentationml/2006/ole">
            <p:oleObj spid="_x0000_s594952" name="Drawing" r:id="rId4" imgW="8420400" imgH="4158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3"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graphicFrame>
        <p:nvGraphicFramePr>
          <p:cNvPr id="595977" name="Object 9"/>
          <p:cNvGraphicFramePr>
            <a:graphicFrameLocks noChangeAspect="1"/>
          </p:cNvGraphicFramePr>
          <p:nvPr/>
        </p:nvGraphicFramePr>
        <p:xfrm>
          <a:off x="0" y="0"/>
          <a:ext cx="9144000" cy="6858000"/>
        </p:xfrm>
        <a:graphic>
          <a:graphicData uri="http://schemas.openxmlformats.org/presentationml/2006/ole">
            <p:oleObj spid="_x0000_s595977" name="Drawing" r:id="rId3" imgW="9875520" imgH="6806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96995"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96996" name="Object 4"/>
          <p:cNvGraphicFramePr>
            <a:graphicFrameLocks noChangeAspect="1"/>
          </p:cNvGraphicFramePr>
          <p:nvPr/>
        </p:nvGraphicFramePr>
        <p:xfrm>
          <a:off x="8594725" y="6388100"/>
          <a:ext cx="419100" cy="312738"/>
        </p:xfrm>
        <a:graphic>
          <a:graphicData uri="http://schemas.openxmlformats.org/presentationml/2006/ole">
            <p:oleObj spid="_x0000_s596996" name="Drawing" r:id="rId3" imgW="419040" imgH="312480" progId="Presentations.Drawing.16">
              <p:embed/>
            </p:oleObj>
          </a:graphicData>
        </a:graphic>
      </p:graphicFrame>
      <p:sp>
        <p:nvSpPr>
          <p:cNvPr id="596997"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96998"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Effectief omgaan met gedrag</a:t>
            </a:r>
          </a:p>
        </p:txBody>
      </p:sp>
      <p:graphicFrame>
        <p:nvGraphicFramePr>
          <p:cNvPr id="596999" name="Object 7"/>
          <p:cNvGraphicFramePr>
            <a:graphicFrameLocks noChangeAspect="1"/>
          </p:cNvGraphicFramePr>
          <p:nvPr/>
        </p:nvGraphicFramePr>
        <p:xfrm>
          <a:off x="322263" y="1758950"/>
          <a:ext cx="8221662" cy="4006850"/>
        </p:xfrm>
        <a:graphic>
          <a:graphicData uri="http://schemas.openxmlformats.org/presentationml/2006/ole">
            <p:oleObj spid="_x0000_s596999" name="Drawing" r:id="rId4" imgW="8221680" imgH="4007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98019"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98020" name="Object 4"/>
          <p:cNvGraphicFramePr>
            <a:graphicFrameLocks noChangeAspect="1"/>
          </p:cNvGraphicFramePr>
          <p:nvPr/>
        </p:nvGraphicFramePr>
        <p:xfrm>
          <a:off x="8594725" y="6388100"/>
          <a:ext cx="419100" cy="312738"/>
        </p:xfrm>
        <a:graphic>
          <a:graphicData uri="http://schemas.openxmlformats.org/presentationml/2006/ole">
            <p:oleObj spid="_x0000_s598020" name="Drawing" r:id="rId3" imgW="419040" imgH="312480" progId="Presentations.Drawing.16">
              <p:embed/>
            </p:oleObj>
          </a:graphicData>
        </a:graphic>
      </p:graphicFrame>
      <p:sp>
        <p:nvSpPr>
          <p:cNvPr id="598021"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98022"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Effectief omgaan met gedrag</a:t>
            </a:r>
          </a:p>
        </p:txBody>
      </p:sp>
      <p:graphicFrame>
        <p:nvGraphicFramePr>
          <p:cNvPr id="598024" name="Object 8"/>
          <p:cNvGraphicFramePr>
            <a:graphicFrameLocks noChangeAspect="1"/>
          </p:cNvGraphicFramePr>
          <p:nvPr/>
        </p:nvGraphicFramePr>
        <p:xfrm>
          <a:off x="322263" y="1758950"/>
          <a:ext cx="8221662" cy="4579938"/>
        </p:xfrm>
        <a:graphic>
          <a:graphicData uri="http://schemas.openxmlformats.org/presentationml/2006/ole">
            <p:oleObj spid="_x0000_s598024" name="Drawing" r:id="rId4" imgW="8221680" imgH="4579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9904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99044" name="Object 4"/>
          <p:cNvGraphicFramePr>
            <a:graphicFrameLocks noChangeAspect="1"/>
          </p:cNvGraphicFramePr>
          <p:nvPr/>
        </p:nvGraphicFramePr>
        <p:xfrm>
          <a:off x="8594725" y="6388100"/>
          <a:ext cx="419100" cy="312738"/>
        </p:xfrm>
        <a:graphic>
          <a:graphicData uri="http://schemas.openxmlformats.org/presentationml/2006/ole">
            <p:oleObj spid="_x0000_s599044" name="Drawing" r:id="rId3" imgW="419040" imgH="312480" progId="Presentations.Drawing.16">
              <p:embed/>
            </p:oleObj>
          </a:graphicData>
        </a:graphic>
      </p:graphicFrame>
      <p:sp>
        <p:nvSpPr>
          <p:cNvPr id="59904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9904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Effectief omgaan met gedrag</a:t>
            </a:r>
          </a:p>
        </p:txBody>
      </p:sp>
      <p:graphicFrame>
        <p:nvGraphicFramePr>
          <p:cNvPr id="599048" name="Object 8"/>
          <p:cNvGraphicFramePr>
            <a:graphicFrameLocks noChangeAspect="1"/>
          </p:cNvGraphicFramePr>
          <p:nvPr/>
        </p:nvGraphicFramePr>
        <p:xfrm>
          <a:off x="322263" y="1758950"/>
          <a:ext cx="8221662" cy="3157538"/>
        </p:xfrm>
        <a:graphic>
          <a:graphicData uri="http://schemas.openxmlformats.org/presentationml/2006/ole">
            <p:oleObj spid="_x0000_s599048" name="Drawing" r:id="rId4" imgW="8221680" imgH="315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60006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600068" name="Object 4"/>
          <p:cNvGraphicFramePr>
            <a:graphicFrameLocks noChangeAspect="1"/>
          </p:cNvGraphicFramePr>
          <p:nvPr/>
        </p:nvGraphicFramePr>
        <p:xfrm>
          <a:off x="8594725" y="6388100"/>
          <a:ext cx="419100" cy="312738"/>
        </p:xfrm>
        <a:graphic>
          <a:graphicData uri="http://schemas.openxmlformats.org/presentationml/2006/ole">
            <p:oleObj spid="_x0000_s600068" name="Drawing" r:id="rId3" imgW="419040" imgH="312480" progId="Presentations.Drawing.16">
              <p:embed/>
            </p:oleObj>
          </a:graphicData>
        </a:graphic>
      </p:graphicFrame>
      <p:sp>
        <p:nvSpPr>
          <p:cNvPr id="60006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60007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Effectief omgaan met gedrag</a:t>
            </a:r>
          </a:p>
        </p:txBody>
      </p:sp>
      <p:graphicFrame>
        <p:nvGraphicFramePr>
          <p:cNvPr id="600072" name="Object 8"/>
          <p:cNvGraphicFramePr>
            <a:graphicFrameLocks noChangeAspect="1"/>
          </p:cNvGraphicFramePr>
          <p:nvPr/>
        </p:nvGraphicFramePr>
        <p:xfrm>
          <a:off x="322263" y="1758950"/>
          <a:ext cx="8221662" cy="3784600"/>
        </p:xfrm>
        <a:graphic>
          <a:graphicData uri="http://schemas.openxmlformats.org/presentationml/2006/ole">
            <p:oleObj spid="_x0000_s600072" name="Drawing" r:id="rId4" imgW="8221680" imgH="3784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601091"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601092" name="Object 4"/>
          <p:cNvGraphicFramePr>
            <a:graphicFrameLocks noChangeAspect="1"/>
          </p:cNvGraphicFramePr>
          <p:nvPr/>
        </p:nvGraphicFramePr>
        <p:xfrm>
          <a:off x="8594725" y="6388100"/>
          <a:ext cx="419100" cy="312738"/>
        </p:xfrm>
        <a:graphic>
          <a:graphicData uri="http://schemas.openxmlformats.org/presentationml/2006/ole">
            <p:oleObj spid="_x0000_s601092" name="Drawing" r:id="rId3" imgW="419040" imgH="312480" progId="Presentations.Drawing.16">
              <p:embed/>
            </p:oleObj>
          </a:graphicData>
        </a:graphic>
      </p:graphicFrame>
      <p:sp>
        <p:nvSpPr>
          <p:cNvPr id="601093"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601094"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Effectief omgaan met gedrag</a:t>
            </a:r>
          </a:p>
        </p:txBody>
      </p:sp>
      <p:graphicFrame>
        <p:nvGraphicFramePr>
          <p:cNvPr id="601096" name="Object 8"/>
          <p:cNvGraphicFramePr>
            <a:graphicFrameLocks noChangeAspect="1"/>
          </p:cNvGraphicFramePr>
          <p:nvPr/>
        </p:nvGraphicFramePr>
        <p:xfrm>
          <a:off x="322263" y="1758950"/>
          <a:ext cx="8221662" cy="3157538"/>
        </p:xfrm>
        <a:graphic>
          <a:graphicData uri="http://schemas.openxmlformats.org/presentationml/2006/ole">
            <p:oleObj spid="_x0000_s601096" name="Drawing" r:id="rId4" imgW="8221680" imgH="315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602115"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602116" name="Object 4"/>
          <p:cNvGraphicFramePr>
            <a:graphicFrameLocks noChangeAspect="1"/>
          </p:cNvGraphicFramePr>
          <p:nvPr/>
        </p:nvGraphicFramePr>
        <p:xfrm>
          <a:off x="8594725" y="6388100"/>
          <a:ext cx="419100" cy="312738"/>
        </p:xfrm>
        <a:graphic>
          <a:graphicData uri="http://schemas.openxmlformats.org/presentationml/2006/ole">
            <p:oleObj spid="_x0000_s602116" name="Drawing" r:id="rId3" imgW="419040" imgH="312480" progId="Presentations.Drawing.16">
              <p:embed/>
            </p:oleObj>
          </a:graphicData>
        </a:graphic>
      </p:graphicFrame>
      <p:sp>
        <p:nvSpPr>
          <p:cNvPr id="602117"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602118"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Effectief omgaan met gedrag</a:t>
            </a:r>
          </a:p>
        </p:txBody>
      </p:sp>
      <p:graphicFrame>
        <p:nvGraphicFramePr>
          <p:cNvPr id="602120" name="Object 8"/>
          <p:cNvGraphicFramePr>
            <a:graphicFrameLocks noChangeAspect="1"/>
          </p:cNvGraphicFramePr>
          <p:nvPr/>
        </p:nvGraphicFramePr>
        <p:xfrm>
          <a:off x="322263" y="1758950"/>
          <a:ext cx="8221662" cy="3832225"/>
        </p:xfrm>
        <a:graphic>
          <a:graphicData uri="http://schemas.openxmlformats.org/presentationml/2006/ole">
            <p:oleObj spid="_x0000_s602120" name="Drawing" r:id="rId4" imgW="8221680" imgH="3832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603139"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603140" name="Object 4"/>
          <p:cNvGraphicFramePr>
            <a:graphicFrameLocks noChangeAspect="1"/>
          </p:cNvGraphicFramePr>
          <p:nvPr/>
        </p:nvGraphicFramePr>
        <p:xfrm>
          <a:off x="8594725" y="6388100"/>
          <a:ext cx="419100" cy="312738"/>
        </p:xfrm>
        <a:graphic>
          <a:graphicData uri="http://schemas.openxmlformats.org/presentationml/2006/ole">
            <p:oleObj spid="_x0000_s603140" name="Drawing" r:id="rId3" imgW="419040" imgH="312480" progId="Presentations.Drawing.16">
              <p:embed/>
            </p:oleObj>
          </a:graphicData>
        </a:graphic>
      </p:graphicFrame>
      <p:sp>
        <p:nvSpPr>
          <p:cNvPr id="603141"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603142"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Effectief omgaan met gedrag</a:t>
            </a:r>
          </a:p>
        </p:txBody>
      </p:sp>
      <p:graphicFrame>
        <p:nvGraphicFramePr>
          <p:cNvPr id="603144" name="Object 8"/>
          <p:cNvGraphicFramePr>
            <a:graphicFrameLocks noChangeAspect="1"/>
          </p:cNvGraphicFramePr>
          <p:nvPr/>
        </p:nvGraphicFramePr>
        <p:xfrm>
          <a:off x="322263" y="1758950"/>
          <a:ext cx="8221662" cy="3157538"/>
        </p:xfrm>
        <a:graphic>
          <a:graphicData uri="http://schemas.openxmlformats.org/presentationml/2006/ole">
            <p:oleObj spid="_x0000_s603144" name="Drawing" r:id="rId4" imgW="8221680" imgH="315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60416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604164" name="Object 4"/>
          <p:cNvGraphicFramePr>
            <a:graphicFrameLocks noChangeAspect="1"/>
          </p:cNvGraphicFramePr>
          <p:nvPr/>
        </p:nvGraphicFramePr>
        <p:xfrm>
          <a:off x="8594725" y="6388100"/>
          <a:ext cx="419100" cy="312738"/>
        </p:xfrm>
        <a:graphic>
          <a:graphicData uri="http://schemas.openxmlformats.org/presentationml/2006/ole">
            <p:oleObj spid="_x0000_s604164" name="Drawing" r:id="rId3" imgW="419040" imgH="312480" progId="Presentations.Drawing.16">
              <p:embed/>
            </p:oleObj>
          </a:graphicData>
        </a:graphic>
      </p:graphicFrame>
      <p:sp>
        <p:nvSpPr>
          <p:cNvPr id="60416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60416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Effectief omgaan met gedrag</a:t>
            </a:r>
          </a:p>
        </p:txBody>
      </p:sp>
      <p:graphicFrame>
        <p:nvGraphicFramePr>
          <p:cNvPr id="604168" name="Object 8"/>
          <p:cNvGraphicFramePr>
            <a:graphicFrameLocks noChangeAspect="1"/>
          </p:cNvGraphicFramePr>
          <p:nvPr/>
        </p:nvGraphicFramePr>
        <p:xfrm>
          <a:off x="322263" y="1758950"/>
          <a:ext cx="8221662" cy="3832225"/>
        </p:xfrm>
        <a:graphic>
          <a:graphicData uri="http://schemas.openxmlformats.org/presentationml/2006/ole">
            <p:oleObj spid="_x0000_s604168" name="Drawing" r:id="rId4" imgW="8221680" imgH="3832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5910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59108" name="Object 4"/>
          <p:cNvGraphicFramePr>
            <a:graphicFrameLocks noChangeAspect="1"/>
          </p:cNvGraphicFramePr>
          <p:nvPr/>
        </p:nvGraphicFramePr>
        <p:xfrm>
          <a:off x="8594725" y="6388100"/>
          <a:ext cx="419100" cy="312738"/>
        </p:xfrm>
        <a:graphic>
          <a:graphicData uri="http://schemas.openxmlformats.org/presentationml/2006/ole">
            <p:oleObj spid="_x0000_s559108" name="Drawing" r:id="rId3" imgW="419040" imgH="312480" progId="Presentations.Drawing.16">
              <p:embed/>
            </p:oleObj>
          </a:graphicData>
        </a:graphic>
      </p:graphicFrame>
      <p:sp>
        <p:nvSpPr>
          <p:cNvPr id="55910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5911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59112" name="Object 8"/>
          <p:cNvGraphicFramePr>
            <a:graphicFrameLocks noChangeAspect="1"/>
          </p:cNvGraphicFramePr>
          <p:nvPr/>
        </p:nvGraphicFramePr>
        <p:xfrm>
          <a:off x="322263" y="1758950"/>
          <a:ext cx="8285162" cy="4030663"/>
        </p:xfrm>
        <a:graphic>
          <a:graphicData uri="http://schemas.openxmlformats.org/presentationml/2006/ole">
            <p:oleObj spid="_x0000_s559112" name="Drawing" r:id="rId4" imgW="8285400" imgH="4031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60518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605188" name="Object 4"/>
          <p:cNvGraphicFramePr>
            <a:graphicFrameLocks noChangeAspect="1"/>
          </p:cNvGraphicFramePr>
          <p:nvPr/>
        </p:nvGraphicFramePr>
        <p:xfrm>
          <a:off x="8594725" y="6388100"/>
          <a:ext cx="419100" cy="312738"/>
        </p:xfrm>
        <a:graphic>
          <a:graphicData uri="http://schemas.openxmlformats.org/presentationml/2006/ole">
            <p:oleObj spid="_x0000_s605188" name="Drawing" r:id="rId3" imgW="419040" imgH="312480" progId="Presentations.Drawing.16">
              <p:embed/>
            </p:oleObj>
          </a:graphicData>
        </a:graphic>
      </p:graphicFrame>
      <p:sp>
        <p:nvSpPr>
          <p:cNvPr id="60518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60519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Effectief omgaan met gedrag</a:t>
            </a:r>
          </a:p>
        </p:txBody>
      </p:sp>
      <p:graphicFrame>
        <p:nvGraphicFramePr>
          <p:cNvPr id="605192" name="Object 8"/>
          <p:cNvGraphicFramePr>
            <a:graphicFrameLocks noChangeAspect="1"/>
          </p:cNvGraphicFramePr>
          <p:nvPr/>
        </p:nvGraphicFramePr>
        <p:xfrm>
          <a:off x="322263" y="1758950"/>
          <a:ext cx="8158162" cy="2417763"/>
        </p:xfrm>
        <a:graphic>
          <a:graphicData uri="http://schemas.openxmlformats.org/presentationml/2006/ole">
            <p:oleObj spid="_x0000_s605192" name="Drawing" r:id="rId4" imgW="8157960" imgH="2417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606211"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606212" name="Object 4"/>
          <p:cNvGraphicFramePr>
            <a:graphicFrameLocks noChangeAspect="1"/>
          </p:cNvGraphicFramePr>
          <p:nvPr/>
        </p:nvGraphicFramePr>
        <p:xfrm>
          <a:off x="8594725" y="6388100"/>
          <a:ext cx="419100" cy="312738"/>
        </p:xfrm>
        <a:graphic>
          <a:graphicData uri="http://schemas.openxmlformats.org/presentationml/2006/ole">
            <p:oleObj spid="_x0000_s606212" name="Drawing" r:id="rId3" imgW="419040" imgH="312480" progId="Presentations.Drawing.16">
              <p:embed/>
            </p:oleObj>
          </a:graphicData>
        </a:graphic>
      </p:graphicFrame>
      <p:sp>
        <p:nvSpPr>
          <p:cNvPr id="606213"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606214"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Effectief omgaan met gedrag</a:t>
            </a:r>
          </a:p>
        </p:txBody>
      </p:sp>
      <p:graphicFrame>
        <p:nvGraphicFramePr>
          <p:cNvPr id="606216" name="Object 8"/>
          <p:cNvGraphicFramePr>
            <a:graphicFrameLocks noChangeAspect="1"/>
          </p:cNvGraphicFramePr>
          <p:nvPr/>
        </p:nvGraphicFramePr>
        <p:xfrm>
          <a:off x="322263" y="1758950"/>
          <a:ext cx="8221662" cy="3832225"/>
        </p:xfrm>
        <a:graphic>
          <a:graphicData uri="http://schemas.openxmlformats.org/presentationml/2006/ole">
            <p:oleObj spid="_x0000_s606216" name="Drawing" r:id="rId4" imgW="8221680" imgH="3832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607235"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607236" name="Object 4"/>
          <p:cNvGraphicFramePr>
            <a:graphicFrameLocks noChangeAspect="1"/>
          </p:cNvGraphicFramePr>
          <p:nvPr/>
        </p:nvGraphicFramePr>
        <p:xfrm>
          <a:off x="8594725" y="6388100"/>
          <a:ext cx="419100" cy="312738"/>
        </p:xfrm>
        <a:graphic>
          <a:graphicData uri="http://schemas.openxmlformats.org/presentationml/2006/ole">
            <p:oleObj spid="_x0000_s607236" name="Drawing" r:id="rId3" imgW="419040" imgH="312480" progId="Presentations.Drawing.16">
              <p:embed/>
            </p:oleObj>
          </a:graphicData>
        </a:graphic>
      </p:graphicFrame>
      <p:sp>
        <p:nvSpPr>
          <p:cNvPr id="607237"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607238"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Praktijkoefening</a:t>
            </a:r>
          </a:p>
        </p:txBody>
      </p:sp>
      <p:graphicFrame>
        <p:nvGraphicFramePr>
          <p:cNvPr id="607240" name="Object 8"/>
          <p:cNvGraphicFramePr>
            <a:graphicFrameLocks noChangeAspect="1"/>
          </p:cNvGraphicFramePr>
          <p:nvPr/>
        </p:nvGraphicFramePr>
        <p:xfrm>
          <a:off x="322263" y="1758950"/>
          <a:ext cx="8420100" cy="3530600"/>
        </p:xfrm>
        <a:graphic>
          <a:graphicData uri="http://schemas.openxmlformats.org/presentationml/2006/ole">
            <p:oleObj spid="_x0000_s607240" name="Drawing" r:id="rId4" imgW="8420400" imgH="3530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8261"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graphicFrame>
        <p:nvGraphicFramePr>
          <p:cNvPr id="608265" name="Object 9"/>
          <p:cNvGraphicFramePr>
            <a:graphicFrameLocks noChangeAspect="1"/>
          </p:cNvGraphicFramePr>
          <p:nvPr/>
        </p:nvGraphicFramePr>
        <p:xfrm>
          <a:off x="0" y="0"/>
          <a:ext cx="9144000" cy="6858000"/>
        </p:xfrm>
        <a:graphic>
          <a:graphicData uri="http://schemas.openxmlformats.org/presentationml/2006/ole">
            <p:oleObj spid="_x0000_s608265" name="Drawing" r:id="rId3" imgW="9883440" imgH="670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60928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609284" name="Object 4"/>
          <p:cNvGraphicFramePr>
            <a:graphicFrameLocks noChangeAspect="1"/>
          </p:cNvGraphicFramePr>
          <p:nvPr/>
        </p:nvGraphicFramePr>
        <p:xfrm>
          <a:off x="8594725" y="6388100"/>
          <a:ext cx="419100" cy="312738"/>
        </p:xfrm>
        <a:graphic>
          <a:graphicData uri="http://schemas.openxmlformats.org/presentationml/2006/ole">
            <p:oleObj spid="_x0000_s609284" name="Drawing" r:id="rId3" imgW="419040" imgH="312480" progId="Presentations.Drawing.16">
              <p:embed/>
            </p:oleObj>
          </a:graphicData>
        </a:graphic>
      </p:graphicFrame>
      <p:sp>
        <p:nvSpPr>
          <p:cNvPr id="60928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60928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En nu: verder!</a:t>
            </a:r>
          </a:p>
        </p:txBody>
      </p:sp>
      <p:graphicFrame>
        <p:nvGraphicFramePr>
          <p:cNvPr id="609287" name="Object 7"/>
          <p:cNvGraphicFramePr>
            <a:graphicFrameLocks noChangeAspect="1"/>
          </p:cNvGraphicFramePr>
          <p:nvPr/>
        </p:nvGraphicFramePr>
        <p:xfrm>
          <a:off x="322263" y="1758950"/>
          <a:ext cx="7872412" cy="4468813"/>
        </p:xfrm>
        <a:graphic>
          <a:graphicData uri="http://schemas.openxmlformats.org/presentationml/2006/ole">
            <p:oleObj spid="_x0000_s609287" name="Drawing" r:id="rId4" imgW="7871760" imgH="4468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610307"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610308" name="Object 4"/>
          <p:cNvGraphicFramePr>
            <a:graphicFrameLocks noChangeAspect="1"/>
          </p:cNvGraphicFramePr>
          <p:nvPr/>
        </p:nvGraphicFramePr>
        <p:xfrm>
          <a:off x="8594725" y="6388100"/>
          <a:ext cx="419100" cy="312738"/>
        </p:xfrm>
        <a:graphic>
          <a:graphicData uri="http://schemas.openxmlformats.org/presentationml/2006/ole">
            <p:oleObj spid="_x0000_s610308" name="Drawing" r:id="rId3" imgW="419040" imgH="312480" progId="Presentations.Drawing.16">
              <p:embed/>
            </p:oleObj>
          </a:graphicData>
        </a:graphic>
      </p:graphicFrame>
      <p:sp>
        <p:nvSpPr>
          <p:cNvPr id="610309"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610310"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En nu: verder!</a:t>
            </a:r>
          </a:p>
        </p:txBody>
      </p:sp>
      <p:graphicFrame>
        <p:nvGraphicFramePr>
          <p:cNvPr id="610312" name="Object 8"/>
          <p:cNvGraphicFramePr>
            <a:graphicFrameLocks noChangeAspect="1"/>
          </p:cNvGraphicFramePr>
          <p:nvPr/>
        </p:nvGraphicFramePr>
        <p:xfrm>
          <a:off x="322263" y="1758950"/>
          <a:ext cx="7880350" cy="4149725"/>
        </p:xfrm>
        <a:graphic>
          <a:graphicData uri="http://schemas.openxmlformats.org/presentationml/2006/ole">
            <p:oleObj spid="_x0000_s610312" name="Drawing" r:id="rId4" imgW="7879680" imgH="4150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60131"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0132" name="Object 4"/>
          <p:cNvGraphicFramePr>
            <a:graphicFrameLocks noChangeAspect="1"/>
          </p:cNvGraphicFramePr>
          <p:nvPr/>
        </p:nvGraphicFramePr>
        <p:xfrm>
          <a:off x="8594725" y="6388100"/>
          <a:ext cx="419100" cy="312738"/>
        </p:xfrm>
        <a:graphic>
          <a:graphicData uri="http://schemas.openxmlformats.org/presentationml/2006/ole">
            <p:oleObj spid="_x0000_s560132" name="Drawing" r:id="rId3" imgW="419040" imgH="312480" progId="Presentations.Drawing.16">
              <p:embed/>
            </p:oleObj>
          </a:graphicData>
        </a:graphic>
      </p:graphicFrame>
      <p:sp>
        <p:nvSpPr>
          <p:cNvPr id="560133"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60134"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60136" name="Object 8"/>
          <p:cNvGraphicFramePr>
            <a:graphicFrameLocks noChangeAspect="1"/>
          </p:cNvGraphicFramePr>
          <p:nvPr/>
        </p:nvGraphicFramePr>
        <p:xfrm>
          <a:off x="322263" y="1758950"/>
          <a:ext cx="8285162" cy="4030663"/>
        </p:xfrm>
        <a:graphic>
          <a:graphicData uri="http://schemas.openxmlformats.org/presentationml/2006/ole">
            <p:oleObj spid="_x0000_s560136" name="Drawing" r:id="rId4" imgW="8285400" imgH="4031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61155"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1156" name="Object 4"/>
          <p:cNvGraphicFramePr>
            <a:graphicFrameLocks noChangeAspect="1"/>
          </p:cNvGraphicFramePr>
          <p:nvPr/>
        </p:nvGraphicFramePr>
        <p:xfrm>
          <a:off x="8594725" y="6388100"/>
          <a:ext cx="419100" cy="312738"/>
        </p:xfrm>
        <a:graphic>
          <a:graphicData uri="http://schemas.openxmlformats.org/presentationml/2006/ole">
            <p:oleObj spid="_x0000_s561156" name="Drawing" r:id="rId3" imgW="419040" imgH="312480" progId="Presentations.Drawing.16">
              <p:embed/>
            </p:oleObj>
          </a:graphicData>
        </a:graphic>
      </p:graphicFrame>
      <p:sp>
        <p:nvSpPr>
          <p:cNvPr id="561157"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61158"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61160" name="Object 8"/>
          <p:cNvGraphicFramePr>
            <a:graphicFrameLocks noChangeAspect="1"/>
          </p:cNvGraphicFramePr>
          <p:nvPr/>
        </p:nvGraphicFramePr>
        <p:xfrm>
          <a:off x="322263" y="1758950"/>
          <a:ext cx="8285162" cy="2051050"/>
        </p:xfrm>
        <a:graphic>
          <a:graphicData uri="http://schemas.openxmlformats.org/presentationml/2006/ole">
            <p:oleObj spid="_x0000_s561160" name="Drawing" r:id="rId4" imgW="8285400" imgH="2051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62179"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2180" name="Object 4"/>
          <p:cNvGraphicFramePr>
            <a:graphicFrameLocks noChangeAspect="1"/>
          </p:cNvGraphicFramePr>
          <p:nvPr/>
        </p:nvGraphicFramePr>
        <p:xfrm>
          <a:off x="8594725" y="6388100"/>
          <a:ext cx="419100" cy="312738"/>
        </p:xfrm>
        <a:graphic>
          <a:graphicData uri="http://schemas.openxmlformats.org/presentationml/2006/ole">
            <p:oleObj spid="_x0000_s562180" name="Drawing" r:id="rId3" imgW="419040" imgH="312480" progId="Presentations.Drawing.16">
              <p:embed/>
            </p:oleObj>
          </a:graphicData>
        </a:graphic>
      </p:graphicFrame>
      <p:sp>
        <p:nvSpPr>
          <p:cNvPr id="562181"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62182"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62184" name="Object 8"/>
          <p:cNvGraphicFramePr>
            <a:graphicFrameLocks noChangeAspect="1"/>
          </p:cNvGraphicFramePr>
          <p:nvPr/>
        </p:nvGraphicFramePr>
        <p:xfrm>
          <a:off x="322263" y="1758950"/>
          <a:ext cx="8821737" cy="4110038"/>
        </p:xfrm>
        <a:graphic>
          <a:graphicData uri="http://schemas.openxmlformats.org/presentationml/2006/ole">
            <p:oleObj spid="_x0000_s562184" name="Drawing" r:id="rId4" imgW="9311040" imgH="4333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De communicatieve beroepschauffeur</a:t>
            </a:r>
          </a:p>
        </p:txBody>
      </p:sp>
      <p:sp>
        <p:nvSpPr>
          <p:cNvPr id="563203" name="Line 3"/>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3204" name="Object 4"/>
          <p:cNvGraphicFramePr>
            <a:graphicFrameLocks noChangeAspect="1"/>
          </p:cNvGraphicFramePr>
          <p:nvPr/>
        </p:nvGraphicFramePr>
        <p:xfrm>
          <a:off x="8594725" y="6388100"/>
          <a:ext cx="419100" cy="312738"/>
        </p:xfrm>
        <a:graphic>
          <a:graphicData uri="http://schemas.openxmlformats.org/presentationml/2006/ole">
            <p:oleObj spid="_x0000_s563204" name="Drawing" r:id="rId3" imgW="419040" imgH="312480" progId="Presentations.Drawing.16">
              <p:embed/>
            </p:oleObj>
          </a:graphicData>
        </a:graphic>
      </p:graphicFrame>
      <p:sp>
        <p:nvSpPr>
          <p:cNvPr id="563205" name="Text Box 5"/>
          <p:cNvSpPr txBox="1">
            <a:spLocks noChangeArrowheads="1"/>
          </p:cNvSpPr>
          <p:nvPr/>
        </p:nvSpPr>
        <p:spPr bwMode="auto">
          <a:xfrm>
            <a:off x="0" y="1028700"/>
            <a:ext cx="9144000" cy="366713"/>
          </a:xfrm>
          <a:prstGeom prst="rect">
            <a:avLst/>
          </a:prstGeom>
          <a:noFill/>
          <a:ln w="9525">
            <a:noFill/>
            <a:miter lim="800000"/>
            <a:headEnd/>
            <a:tailEnd/>
          </a:ln>
          <a:effectLst/>
        </p:spPr>
        <p:txBody>
          <a:bodyPr>
            <a:spAutoFit/>
          </a:bodyPr>
          <a:lstStyle/>
          <a:p>
            <a:endParaRPr lang="en-US"/>
          </a:p>
        </p:txBody>
      </p:sp>
      <p:sp>
        <p:nvSpPr>
          <p:cNvPr id="563206" name="Text Box 6"/>
          <p:cNvSpPr txBox="1">
            <a:spLocks noChangeArrowheads="1"/>
          </p:cNvSpPr>
          <p:nvPr/>
        </p:nvSpPr>
        <p:spPr bwMode="auto">
          <a:xfrm>
            <a:off x="0" y="1103313"/>
            <a:ext cx="9144000" cy="519112"/>
          </a:xfrm>
          <a:prstGeom prst="rect">
            <a:avLst/>
          </a:prstGeom>
          <a:noFill/>
          <a:ln w="9525">
            <a:noFill/>
            <a:miter lim="800000"/>
            <a:headEnd/>
            <a:tailEnd/>
          </a:ln>
          <a:effectLst/>
        </p:spPr>
        <p:txBody>
          <a:bodyPr>
            <a:spAutoFit/>
          </a:bodyPr>
          <a:lstStyle/>
          <a:p>
            <a:pPr algn="ctr"/>
            <a:r>
              <a:rPr lang="en-US" sz="2800" b="1"/>
              <a:t>Communicatie als onderdeel van de dienstverlening</a:t>
            </a:r>
          </a:p>
        </p:txBody>
      </p:sp>
      <p:graphicFrame>
        <p:nvGraphicFramePr>
          <p:cNvPr id="563208" name="Object 8"/>
          <p:cNvGraphicFramePr>
            <a:graphicFrameLocks noChangeAspect="1"/>
          </p:cNvGraphicFramePr>
          <p:nvPr/>
        </p:nvGraphicFramePr>
        <p:xfrm>
          <a:off x="1558925" y="1758950"/>
          <a:ext cx="5924550" cy="4953000"/>
        </p:xfrm>
        <a:graphic>
          <a:graphicData uri="http://schemas.openxmlformats.org/presentationml/2006/ole">
            <p:oleObj spid="_x0000_s563208" name="Drawing" r:id="rId4" imgW="5923800" imgH="4953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2025</TotalTime>
  <Words>432</Words>
  <Application>Microsoft Office PowerPoint</Application>
  <PresentationFormat>On-screen Show (4:3)</PresentationFormat>
  <Paragraphs>103</Paragraphs>
  <Slides>55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9" baseType="lpstr">
      <vt:lpstr>Arial</vt:lpstr>
      <vt:lpstr>Tahoma</vt:lpstr>
      <vt:lpstr>Dunes</vt:lpstr>
      <vt:lpstr>Presentations X6 Drawing</vt:lpstr>
      <vt:lpstr>De klantgedreven beroepschauffeur /2</vt:lpstr>
      <vt:lpstr>Slide 2</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Slide 41</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De communicatieve beroepschauffeur</vt:lpstr>
      <vt:lpstr>Slide 53</vt:lpstr>
      <vt:lpstr>De communicatieve beroepschauffeur</vt:lpstr>
      <vt:lpstr>De communicatieve beroepschauffeur</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3R_CCV_Code_95_training_de_klantgedreven_beroepschauffeur_2</dc:title>
  <dc:subject>De communicatieve beroepschauffeur</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74</cp:revision>
  <dcterms:created xsi:type="dcterms:W3CDTF">2015-09-06T15:15:23Z</dcterms:created>
  <dcterms:modified xsi:type="dcterms:W3CDTF">2020-03-27T17:19:55Z</dcterms:modified>
</cp:coreProperties>
</file>