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733" r:id="rId3"/>
    <p:sldId id="801" r:id="rId4"/>
    <p:sldId id="833" r:id="rId5"/>
    <p:sldId id="834" r:id="rId6"/>
    <p:sldId id="835" r:id="rId7"/>
    <p:sldId id="836" r:id="rId8"/>
    <p:sldId id="837" r:id="rId9"/>
    <p:sldId id="838" r:id="rId10"/>
    <p:sldId id="839" r:id="rId11"/>
    <p:sldId id="840" r:id="rId12"/>
    <p:sldId id="841" r:id="rId13"/>
    <p:sldId id="842" r:id="rId14"/>
    <p:sldId id="843" r:id="rId15"/>
    <p:sldId id="867" r:id="rId16"/>
    <p:sldId id="868" r:id="rId17"/>
    <p:sldId id="844" r:id="rId18"/>
    <p:sldId id="845" r:id="rId19"/>
    <p:sldId id="846" r:id="rId20"/>
    <p:sldId id="847" r:id="rId21"/>
    <p:sldId id="848" r:id="rId22"/>
    <p:sldId id="849" r:id="rId23"/>
    <p:sldId id="850" r:id="rId24"/>
    <p:sldId id="851" r:id="rId25"/>
    <p:sldId id="854" r:id="rId26"/>
    <p:sldId id="855" r:id="rId27"/>
    <p:sldId id="856" r:id="rId28"/>
    <p:sldId id="857" r:id="rId29"/>
    <p:sldId id="858" r:id="rId30"/>
    <p:sldId id="859" r:id="rId31"/>
    <p:sldId id="860" r:id="rId32"/>
    <p:sldId id="861" r:id="rId33"/>
    <p:sldId id="862" r:id="rId34"/>
    <p:sldId id="863" r:id="rId35"/>
    <p:sldId id="864" r:id="rId36"/>
    <p:sldId id="865" r:id="rId37"/>
    <p:sldId id="866"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KWfCL5x5PLLH3T2tyX6xLA" hashData="aPVm9yQfPvqo5QZYK9jpK5XSOtQ"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0099"/>
    <a:srgbClr val="009900"/>
    <a:srgbClr val="669900"/>
    <a:srgbClr val="FF3300"/>
    <a:srgbClr val="640000"/>
    <a:srgbClr val="9A00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79" autoAdjust="0"/>
    <p:restoredTop sz="94660"/>
  </p:normalViewPr>
  <p:slideViewPr>
    <p:cSldViewPr snapToGrid="0" showGuides="1">
      <p:cViewPr varScale="1">
        <p:scale>
          <a:sx n="48" d="100"/>
          <a:sy n="48" d="100"/>
        </p:scale>
        <p:origin x="-1162" y="-67"/>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ECD7C-350E-405D-BEEC-3DBC93AF6E9D}"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E86A91-1E12-401F-B91B-ED26D87DE414}"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AB3115-36E1-4AE7-887C-821C109E60A1}"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D3CAB5-6D74-4E7B-B8A0-77E6C50D9C7D}"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AA4662-3722-4A2D-A0B1-B3EF1C9389D7}"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F30B3D-9C31-4D61-BA35-8C9F156139A5}"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921C2FB-C33F-4CD4-9453-BADA0C53A556}"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DFBBE7-6605-47BD-B5D5-B841B298A5CF}"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06749A-DE67-44C4-9E14-55C6387458C1}"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89B027-E9F5-4B67-95F1-D7D444DCC2BA}"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67FEC9-EF2E-4599-863F-4C9C3C9984B5}"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000" r="-1000"/>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2D547F4-434E-4FE5-A1BD-0A8CF31EA5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4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3.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5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1.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6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65.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67.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69.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71.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73.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VASTGOED ECONOMIE / 02</a:t>
            </a:r>
          </a:p>
        </p:txBody>
      </p:sp>
      <p:sp>
        <p:nvSpPr>
          <p:cNvPr id="102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5"/>
          <p:cNvGraphicFramePr>
            <a:graphicFrameLocks noChangeAspect="1"/>
          </p:cNvGraphicFramePr>
          <p:nvPr/>
        </p:nvGraphicFramePr>
        <p:xfrm>
          <a:off x="322263" y="1758950"/>
          <a:ext cx="8510587" cy="4894263"/>
        </p:xfrm>
        <a:graphic>
          <a:graphicData uri="http://schemas.openxmlformats.org/presentationml/2006/ole">
            <p:oleObj spid="_x0000_s1026" name="Drawing" r:id="rId3" imgW="9387720" imgH="5394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0099"/>
                </a:solidFill>
                <a:latin typeface="Tahoma" pitchFamily="34" charset="0"/>
              </a:rPr>
              <a:t>Meso</a:t>
            </a:r>
            <a:r>
              <a:rPr lang="en-US" b="1" smtClean="0">
                <a:latin typeface="Tahoma" pitchFamily="34" charset="0"/>
              </a:rPr>
              <a:t>-omgeving</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024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0242" name="Object 6"/>
          <p:cNvGraphicFramePr>
            <a:graphicFrameLocks noChangeAspect="1"/>
          </p:cNvGraphicFramePr>
          <p:nvPr/>
        </p:nvGraphicFramePr>
        <p:xfrm>
          <a:off x="8493125" y="6388100"/>
          <a:ext cx="419100" cy="312738"/>
        </p:xfrm>
        <a:graphic>
          <a:graphicData uri="http://schemas.openxmlformats.org/presentationml/2006/ole">
            <p:oleObj spid="_x0000_s10242" name="Drawing" r:id="rId3" imgW="419040" imgH="312480" progId="Presentations.Drawing.18">
              <p:embed/>
            </p:oleObj>
          </a:graphicData>
        </a:graphic>
      </p:graphicFrame>
      <p:graphicFrame>
        <p:nvGraphicFramePr>
          <p:cNvPr id="10243" name="Object 4"/>
          <p:cNvGraphicFramePr>
            <a:graphicFrameLocks noChangeAspect="1"/>
          </p:cNvGraphicFramePr>
          <p:nvPr/>
        </p:nvGraphicFramePr>
        <p:xfrm>
          <a:off x="322263" y="1758950"/>
          <a:ext cx="8537575" cy="3425825"/>
        </p:xfrm>
        <a:graphic>
          <a:graphicData uri="http://schemas.openxmlformats.org/presentationml/2006/ole">
            <p:oleObj spid="_x0000_s10243" name="Drawing" r:id="rId4" imgW="8907840" imgH="3573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0099"/>
                </a:solidFill>
                <a:latin typeface="Tahoma" pitchFamily="34" charset="0"/>
              </a:rPr>
              <a:t>Meso</a:t>
            </a:r>
            <a:r>
              <a:rPr lang="en-US" b="1" smtClean="0">
                <a:latin typeface="Tahoma" pitchFamily="34" charset="0"/>
              </a:rPr>
              <a:t>-omgeving</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127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1266" name="Object 6"/>
          <p:cNvGraphicFramePr>
            <a:graphicFrameLocks noChangeAspect="1"/>
          </p:cNvGraphicFramePr>
          <p:nvPr/>
        </p:nvGraphicFramePr>
        <p:xfrm>
          <a:off x="8493125" y="6388100"/>
          <a:ext cx="419100" cy="312738"/>
        </p:xfrm>
        <a:graphic>
          <a:graphicData uri="http://schemas.openxmlformats.org/presentationml/2006/ole">
            <p:oleObj spid="_x0000_s11266" name="Drawing" r:id="rId3" imgW="419040" imgH="312480" progId="Presentations.Drawing.18">
              <p:embed/>
            </p:oleObj>
          </a:graphicData>
        </a:graphic>
      </p:graphicFrame>
      <p:graphicFrame>
        <p:nvGraphicFramePr>
          <p:cNvPr id="11267" name="Object 4"/>
          <p:cNvGraphicFramePr>
            <a:graphicFrameLocks noChangeAspect="1"/>
          </p:cNvGraphicFramePr>
          <p:nvPr/>
        </p:nvGraphicFramePr>
        <p:xfrm>
          <a:off x="322263" y="1758950"/>
          <a:ext cx="8521700" cy="4286250"/>
        </p:xfrm>
        <a:graphic>
          <a:graphicData uri="http://schemas.openxmlformats.org/presentationml/2006/ole">
            <p:oleObj spid="_x0000_s11267" name="Drawing" r:id="rId4" imgW="8907840" imgH="4480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0099"/>
                </a:solidFill>
                <a:latin typeface="Tahoma" pitchFamily="34" charset="0"/>
              </a:rPr>
              <a:t>Meso</a:t>
            </a:r>
            <a:r>
              <a:rPr lang="en-US" b="1" smtClean="0">
                <a:latin typeface="Tahoma" pitchFamily="34" charset="0"/>
              </a:rPr>
              <a:t>-omgeving</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229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2290" name="Object 6"/>
          <p:cNvGraphicFramePr>
            <a:graphicFrameLocks noChangeAspect="1"/>
          </p:cNvGraphicFramePr>
          <p:nvPr/>
        </p:nvGraphicFramePr>
        <p:xfrm>
          <a:off x="8493125" y="6388100"/>
          <a:ext cx="419100" cy="312738"/>
        </p:xfrm>
        <a:graphic>
          <a:graphicData uri="http://schemas.openxmlformats.org/presentationml/2006/ole">
            <p:oleObj spid="_x0000_s12290" name="Drawing" r:id="rId3" imgW="419040" imgH="312480" progId="Presentations.Drawing.18">
              <p:embed/>
            </p:oleObj>
          </a:graphicData>
        </a:graphic>
      </p:graphicFrame>
      <p:graphicFrame>
        <p:nvGraphicFramePr>
          <p:cNvPr id="12291" name="Object 4"/>
          <p:cNvGraphicFramePr>
            <a:graphicFrameLocks noChangeAspect="1"/>
          </p:cNvGraphicFramePr>
          <p:nvPr/>
        </p:nvGraphicFramePr>
        <p:xfrm>
          <a:off x="322263" y="1758950"/>
          <a:ext cx="8505825" cy="4278313"/>
        </p:xfrm>
        <a:graphic>
          <a:graphicData uri="http://schemas.openxmlformats.org/presentationml/2006/ole">
            <p:oleObj spid="_x0000_s12291" name="Drawing" r:id="rId4" imgW="8907840" imgH="4480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0099"/>
                </a:solidFill>
                <a:latin typeface="Tahoma" pitchFamily="34" charset="0"/>
              </a:rPr>
              <a:t>Meso</a:t>
            </a:r>
            <a:r>
              <a:rPr lang="en-US" b="1" smtClean="0">
                <a:latin typeface="Tahoma" pitchFamily="34" charset="0"/>
              </a:rPr>
              <a:t>-omgeving</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331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3314" name="Object 6"/>
          <p:cNvGraphicFramePr>
            <a:graphicFrameLocks noChangeAspect="1"/>
          </p:cNvGraphicFramePr>
          <p:nvPr/>
        </p:nvGraphicFramePr>
        <p:xfrm>
          <a:off x="8493125" y="6388100"/>
          <a:ext cx="419100" cy="312738"/>
        </p:xfrm>
        <a:graphic>
          <a:graphicData uri="http://schemas.openxmlformats.org/presentationml/2006/ole">
            <p:oleObj spid="_x0000_s13314" name="Drawing" r:id="rId3" imgW="419040" imgH="312480" progId="Presentations.Drawing.18">
              <p:embed/>
            </p:oleObj>
          </a:graphicData>
        </a:graphic>
      </p:graphicFrame>
      <p:graphicFrame>
        <p:nvGraphicFramePr>
          <p:cNvPr id="13315" name="Object 4"/>
          <p:cNvGraphicFramePr>
            <a:graphicFrameLocks noChangeAspect="1"/>
          </p:cNvGraphicFramePr>
          <p:nvPr/>
        </p:nvGraphicFramePr>
        <p:xfrm>
          <a:off x="322263" y="1758950"/>
          <a:ext cx="8537575" cy="3600450"/>
        </p:xfrm>
        <a:graphic>
          <a:graphicData uri="http://schemas.openxmlformats.org/presentationml/2006/ole">
            <p:oleObj spid="_x0000_s13315" name="Drawing" r:id="rId4" imgW="8907840" imgH="3756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0099"/>
                </a:solidFill>
                <a:latin typeface="Tahoma" pitchFamily="34" charset="0"/>
              </a:rPr>
              <a:t>Meso</a:t>
            </a:r>
            <a:r>
              <a:rPr lang="en-US" b="1" smtClean="0">
                <a:latin typeface="Tahoma" pitchFamily="34" charset="0"/>
              </a:rPr>
              <a:t>-omgeving</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4338" name="Object 6"/>
          <p:cNvGraphicFramePr>
            <a:graphicFrameLocks noChangeAspect="1"/>
          </p:cNvGraphicFramePr>
          <p:nvPr/>
        </p:nvGraphicFramePr>
        <p:xfrm>
          <a:off x="8493125" y="6388100"/>
          <a:ext cx="419100" cy="312738"/>
        </p:xfrm>
        <a:graphic>
          <a:graphicData uri="http://schemas.openxmlformats.org/presentationml/2006/ole">
            <p:oleObj spid="_x0000_s14338" name="Drawing" r:id="rId3" imgW="419040" imgH="312480" progId="Presentations.Drawing.18">
              <p:embed/>
            </p:oleObj>
          </a:graphicData>
        </a:graphic>
      </p:graphicFrame>
      <p:graphicFrame>
        <p:nvGraphicFramePr>
          <p:cNvPr id="14339" name="Object 4"/>
          <p:cNvGraphicFramePr>
            <a:graphicFrameLocks noChangeAspect="1"/>
          </p:cNvGraphicFramePr>
          <p:nvPr/>
        </p:nvGraphicFramePr>
        <p:xfrm>
          <a:off x="322263" y="1758950"/>
          <a:ext cx="8505825" cy="4278313"/>
        </p:xfrm>
        <a:graphic>
          <a:graphicData uri="http://schemas.openxmlformats.org/presentationml/2006/ole">
            <p:oleObj spid="_x0000_s14339" name="Drawing" r:id="rId4" imgW="8907840" imgH="4480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0099"/>
                </a:solidFill>
                <a:latin typeface="Tahoma" pitchFamily="34" charset="0"/>
              </a:rPr>
              <a:t>Meso</a:t>
            </a:r>
            <a:r>
              <a:rPr lang="en-US" b="1" smtClean="0">
                <a:latin typeface="Tahoma" pitchFamily="34" charset="0"/>
              </a:rPr>
              <a:t>-omgeving</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4338" name="Object 6"/>
          <p:cNvGraphicFramePr>
            <a:graphicFrameLocks noChangeAspect="1"/>
          </p:cNvGraphicFramePr>
          <p:nvPr/>
        </p:nvGraphicFramePr>
        <p:xfrm>
          <a:off x="8493125" y="6388100"/>
          <a:ext cx="419100" cy="312738"/>
        </p:xfrm>
        <a:graphic>
          <a:graphicData uri="http://schemas.openxmlformats.org/presentationml/2006/ole">
            <p:oleObj spid="_x0000_s49154" name="Drawing" r:id="rId3" imgW="419040" imgH="312480" progId="Presentations.Drawing.18">
              <p:embed/>
            </p:oleObj>
          </a:graphicData>
        </a:graphic>
      </p:graphicFrame>
      <p:graphicFrame>
        <p:nvGraphicFramePr>
          <p:cNvPr id="49156" name="Object 4"/>
          <p:cNvGraphicFramePr>
            <a:graphicFrameLocks noChangeAspect="1"/>
          </p:cNvGraphicFramePr>
          <p:nvPr/>
        </p:nvGraphicFramePr>
        <p:xfrm>
          <a:off x="322263" y="1758948"/>
          <a:ext cx="8647686" cy="3727451"/>
        </p:xfrm>
        <a:graphic>
          <a:graphicData uri="http://schemas.openxmlformats.org/presentationml/2006/ole">
            <p:oleObj spid="_x0000_s49156" name="Drawing" r:id="rId4" imgW="9273600" imgH="3992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0099"/>
                </a:solidFill>
                <a:latin typeface="Tahoma" pitchFamily="34" charset="0"/>
              </a:rPr>
              <a:t>Meso</a:t>
            </a:r>
            <a:r>
              <a:rPr lang="en-US" b="1" smtClean="0">
                <a:latin typeface="Tahoma" pitchFamily="34" charset="0"/>
              </a:rPr>
              <a:t>-omgeving</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4338" name="Object 6"/>
          <p:cNvGraphicFramePr>
            <a:graphicFrameLocks noChangeAspect="1"/>
          </p:cNvGraphicFramePr>
          <p:nvPr/>
        </p:nvGraphicFramePr>
        <p:xfrm>
          <a:off x="8493125" y="6388100"/>
          <a:ext cx="419100" cy="312738"/>
        </p:xfrm>
        <a:graphic>
          <a:graphicData uri="http://schemas.openxmlformats.org/presentationml/2006/ole">
            <p:oleObj spid="_x0000_s50178" name="Drawing" r:id="rId3" imgW="419040" imgH="312480" progId="Presentations.Drawing.18">
              <p:embed/>
            </p:oleObj>
          </a:graphicData>
        </a:graphic>
      </p:graphicFrame>
      <p:graphicFrame>
        <p:nvGraphicFramePr>
          <p:cNvPr id="50180" name="Object 4"/>
          <p:cNvGraphicFramePr>
            <a:graphicFrameLocks noChangeAspect="1"/>
          </p:cNvGraphicFramePr>
          <p:nvPr/>
        </p:nvGraphicFramePr>
        <p:xfrm>
          <a:off x="322264" y="1758952"/>
          <a:ext cx="8299406" cy="4405365"/>
        </p:xfrm>
        <a:graphic>
          <a:graphicData uri="http://schemas.openxmlformats.org/presentationml/2006/ole">
            <p:oleObj spid="_x0000_s50180" name="Drawing" r:id="rId4" imgW="8915400" imgH="4732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1536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536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5362" name="Object 6"/>
          <p:cNvGraphicFramePr>
            <a:graphicFrameLocks noChangeAspect="1"/>
          </p:cNvGraphicFramePr>
          <p:nvPr/>
        </p:nvGraphicFramePr>
        <p:xfrm>
          <a:off x="8493125" y="6388100"/>
          <a:ext cx="419100" cy="312738"/>
        </p:xfrm>
        <a:graphic>
          <a:graphicData uri="http://schemas.openxmlformats.org/presentationml/2006/ole">
            <p:oleObj spid="_x0000_s15362" name="Drawing" r:id="rId3" imgW="419040" imgH="312480" progId="Presentations.Drawing.18">
              <p:embed/>
            </p:oleObj>
          </a:graphicData>
        </a:graphic>
      </p:graphicFrame>
      <p:graphicFrame>
        <p:nvGraphicFramePr>
          <p:cNvPr id="15363" name="Object 4"/>
          <p:cNvGraphicFramePr>
            <a:graphicFrameLocks noChangeAspect="1"/>
          </p:cNvGraphicFramePr>
          <p:nvPr/>
        </p:nvGraphicFramePr>
        <p:xfrm>
          <a:off x="322263" y="1758950"/>
          <a:ext cx="8553450" cy="4391025"/>
        </p:xfrm>
        <a:graphic>
          <a:graphicData uri="http://schemas.openxmlformats.org/presentationml/2006/ole">
            <p:oleObj spid="_x0000_s15363" name="Drawing" r:id="rId4" imgW="8862120" imgH="4549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1638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639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6386" name="Object 6"/>
          <p:cNvGraphicFramePr>
            <a:graphicFrameLocks noChangeAspect="1"/>
          </p:cNvGraphicFramePr>
          <p:nvPr/>
        </p:nvGraphicFramePr>
        <p:xfrm>
          <a:off x="8493125" y="6388100"/>
          <a:ext cx="419100" cy="312738"/>
        </p:xfrm>
        <a:graphic>
          <a:graphicData uri="http://schemas.openxmlformats.org/presentationml/2006/ole">
            <p:oleObj spid="_x0000_s16386" name="Drawing" r:id="rId3" imgW="419040" imgH="312480" progId="Presentations.Drawing.18">
              <p:embed/>
            </p:oleObj>
          </a:graphicData>
        </a:graphic>
      </p:graphicFrame>
      <p:graphicFrame>
        <p:nvGraphicFramePr>
          <p:cNvPr id="16387" name="Object 4"/>
          <p:cNvGraphicFramePr>
            <a:graphicFrameLocks noChangeAspect="1"/>
          </p:cNvGraphicFramePr>
          <p:nvPr/>
        </p:nvGraphicFramePr>
        <p:xfrm>
          <a:off x="322263" y="1758950"/>
          <a:ext cx="8537575" cy="4425950"/>
        </p:xfrm>
        <a:graphic>
          <a:graphicData uri="http://schemas.openxmlformats.org/presentationml/2006/ole">
            <p:oleObj spid="_x0000_s16387" name="Drawing" r:id="rId4" imgW="9083160" imgH="4709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1741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741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7410" name="Object 6"/>
          <p:cNvGraphicFramePr>
            <a:graphicFrameLocks noChangeAspect="1"/>
          </p:cNvGraphicFramePr>
          <p:nvPr/>
        </p:nvGraphicFramePr>
        <p:xfrm>
          <a:off x="8493125" y="6388100"/>
          <a:ext cx="419100" cy="312738"/>
        </p:xfrm>
        <a:graphic>
          <a:graphicData uri="http://schemas.openxmlformats.org/presentationml/2006/ole">
            <p:oleObj spid="_x0000_s17410" name="Drawing" r:id="rId3" imgW="419040" imgH="312480" progId="Presentations.Drawing.18">
              <p:embed/>
            </p:oleObj>
          </a:graphicData>
        </a:graphic>
      </p:graphicFrame>
      <p:graphicFrame>
        <p:nvGraphicFramePr>
          <p:cNvPr id="17411" name="Object 4"/>
          <p:cNvGraphicFramePr>
            <a:graphicFrameLocks noChangeAspect="1"/>
          </p:cNvGraphicFramePr>
          <p:nvPr/>
        </p:nvGraphicFramePr>
        <p:xfrm>
          <a:off x="322263" y="1758950"/>
          <a:ext cx="8505825" cy="4057650"/>
        </p:xfrm>
        <a:graphic>
          <a:graphicData uri="http://schemas.openxmlformats.org/presentationml/2006/ole">
            <p:oleObj spid="_x0000_s17411" name="Drawing" r:id="rId4" imgW="9090720" imgH="4335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2053"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54"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050" name="Object 6"/>
          <p:cNvGraphicFramePr>
            <a:graphicFrameLocks noChangeAspect="1"/>
          </p:cNvGraphicFramePr>
          <p:nvPr/>
        </p:nvGraphicFramePr>
        <p:xfrm>
          <a:off x="8493125" y="6388100"/>
          <a:ext cx="419100" cy="312738"/>
        </p:xfrm>
        <a:graphic>
          <a:graphicData uri="http://schemas.openxmlformats.org/presentationml/2006/ole">
            <p:oleObj spid="_x0000_s2050" name="Drawing" r:id="rId3" imgW="419040" imgH="312480" progId="Presentations.Drawing.18">
              <p:embed/>
            </p:oleObj>
          </a:graphicData>
        </a:graphic>
      </p:graphicFrame>
      <p:graphicFrame>
        <p:nvGraphicFramePr>
          <p:cNvPr id="2051" name="Object 8"/>
          <p:cNvGraphicFramePr>
            <a:graphicFrameLocks noChangeAspect="1"/>
          </p:cNvGraphicFramePr>
          <p:nvPr/>
        </p:nvGraphicFramePr>
        <p:xfrm>
          <a:off x="322263" y="1089025"/>
          <a:ext cx="8489950" cy="5494338"/>
        </p:xfrm>
        <a:graphic>
          <a:graphicData uri="http://schemas.openxmlformats.org/presentationml/2006/ole">
            <p:oleObj spid="_x0000_s2051" name="Drawing" r:id="rId4" imgW="8206920" imgH="5311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1843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843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8434" name="Object 6"/>
          <p:cNvGraphicFramePr>
            <a:graphicFrameLocks noChangeAspect="1"/>
          </p:cNvGraphicFramePr>
          <p:nvPr/>
        </p:nvGraphicFramePr>
        <p:xfrm>
          <a:off x="8493125" y="6388100"/>
          <a:ext cx="419100" cy="312738"/>
        </p:xfrm>
        <a:graphic>
          <a:graphicData uri="http://schemas.openxmlformats.org/presentationml/2006/ole">
            <p:oleObj spid="_x0000_s18434" name="Drawing" r:id="rId3" imgW="419040" imgH="312480" progId="Presentations.Drawing.18">
              <p:embed/>
            </p:oleObj>
          </a:graphicData>
        </a:graphic>
      </p:graphicFrame>
      <p:graphicFrame>
        <p:nvGraphicFramePr>
          <p:cNvPr id="18435" name="Object 4"/>
          <p:cNvGraphicFramePr>
            <a:graphicFrameLocks noChangeAspect="1"/>
          </p:cNvGraphicFramePr>
          <p:nvPr/>
        </p:nvGraphicFramePr>
        <p:xfrm>
          <a:off x="322263" y="1758950"/>
          <a:ext cx="8505825" cy="4313238"/>
        </p:xfrm>
        <a:graphic>
          <a:graphicData uri="http://schemas.openxmlformats.org/presentationml/2006/ole">
            <p:oleObj spid="_x0000_s18435" name="Drawing" r:id="rId4" imgW="9105840" imgH="4617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1946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946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9458" name="Object 6"/>
          <p:cNvGraphicFramePr>
            <a:graphicFrameLocks noChangeAspect="1"/>
          </p:cNvGraphicFramePr>
          <p:nvPr/>
        </p:nvGraphicFramePr>
        <p:xfrm>
          <a:off x="8493125" y="6388100"/>
          <a:ext cx="419100" cy="312738"/>
        </p:xfrm>
        <a:graphic>
          <a:graphicData uri="http://schemas.openxmlformats.org/presentationml/2006/ole">
            <p:oleObj spid="_x0000_s19458" name="Drawing" r:id="rId3" imgW="419040" imgH="312480" progId="Presentations.Drawing.18">
              <p:embed/>
            </p:oleObj>
          </a:graphicData>
        </a:graphic>
      </p:graphicFrame>
      <p:graphicFrame>
        <p:nvGraphicFramePr>
          <p:cNvPr id="19459" name="Object 4"/>
          <p:cNvGraphicFramePr>
            <a:graphicFrameLocks noChangeAspect="1"/>
          </p:cNvGraphicFramePr>
          <p:nvPr/>
        </p:nvGraphicFramePr>
        <p:xfrm>
          <a:off x="322263" y="1758950"/>
          <a:ext cx="8380412" cy="3552825"/>
        </p:xfrm>
        <a:graphic>
          <a:graphicData uri="http://schemas.openxmlformats.org/presentationml/2006/ole">
            <p:oleObj spid="_x0000_s19459" name="Drawing" r:id="rId4" imgW="8862120" imgH="3756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2048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48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0482" name="Object 6"/>
          <p:cNvGraphicFramePr>
            <a:graphicFrameLocks noChangeAspect="1"/>
          </p:cNvGraphicFramePr>
          <p:nvPr/>
        </p:nvGraphicFramePr>
        <p:xfrm>
          <a:off x="8493125" y="6388100"/>
          <a:ext cx="419100" cy="312738"/>
        </p:xfrm>
        <a:graphic>
          <a:graphicData uri="http://schemas.openxmlformats.org/presentationml/2006/ole">
            <p:oleObj spid="_x0000_s20482" name="Drawing" r:id="rId3" imgW="419040" imgH="312480" progId="Presentations.Drawing.18">
              <p:embed/>
            </p:oleObj>
          </a:graphicData>
        </a:graphic>
      </p:graphicFrame>
      <p:graphicFrame>
        <p:nvGraphicFramePr>
          <p:cNvPr id="20483" name="Object 4"/>
          <p:cNvGraphicFramePr>
            <a:graphicFrameLocks noChangeAspect="1"/>
          </p:cNvGraphicFramePr>
          <p:nvPr/>
        </p:nvGraphicFramePr>
        <p:xfrm>
          <a:off x="322263" y="1758950"/>
          <a:ext cx="8537575" cy="4475163"/>
        </p:xfrm>
        <a:graphic>
          <a:graphicData uri="http://schemas.openxmlformats.org/presentationml/2006/ole">
            <p:oleObj spid="_x0000_s20483" name="Drawing" r:id="rId4" imgW="9014400" imgH="4724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2150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151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1506" name="Object 6"/>
          <p:cNvGraphicFramePr>
            <a:graphicFrameLocks noChangeAspect="1"/>
          </p:cNvGraphicFramePr>
          <p:nvPr/>
        </p:nvGraphicFramePr>
        <p:xfrm>
          <a:off x="8493125" y="6388100"/>
          <a:ext cx="419100" cy="312738"/>
        </p:xfrm>
        <a:graphic>
          <a:graphicData uri="http://schemas.openxmlformats.org/presentationml/2006/ole">
            <p:oleObj spid="_x0000_s21506" name="Drawing" r:id="rId3" imgW="419040" imgH="312480" progId="Presentations.Drawing.18">
              <p:embed/>
            </p:oleObj>
          </a:graphicData>
        </a:graphic>
      </p:graphicFrame>
      <p:graphicFrame>
        <p:nvGraphicFramePr>
          <p:cNvPr id="21507" name="Object 4"/>
          <p:cNvGraphicFramePr>
            <a:graphicFrameLocks noChangeAspect="1"/>
          </p:cNvGraphicFramePr>
          <p:nvPr/>
        </p:nvGraphicFramePr>
        <p:xfrm>
          <a:off x="322263" y="1758950"/>
          <a:ext cx="8483600" cy="4530725"/>
        </p:xfrm>
        <a:graphic>
          <a:graphicData uri="http://schemas.openxmlformats.org/presentationml/2006/ole">
            <p:oleObj spid="_x0000_s21507" name="Drawing" r:id="rId4" imgW="8862120" imgH="4732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2253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253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2530" name="Object 6"/>
          <p:cNvGraphicFramePr>
            <a:graphicFrameLocks noChangeAspect="1"/>
          </p:cNvGraphicFramePr>
          <p:nvPr/>
        </p:nvGraphicFramePr>
        <p:xfrm>
          <a:off x="8493125" y="6388100"/>
          <a:ext cx="419100" cy="312738"/>
        </p:xfrm>
        <a:graphic>
          <a:graphicData uri="http://schemas.openxmlformats.org/presentationml/2006/ole">
            <p:oleObj spid="_x0000_s22530" name="Drawing" r:id="rId3" imgW="419040" imgH="312480" progId="Presentations.Drawing.18">
              <p:embed/>
            </p:oleObj>
          </a:graphicData>
        </a:graphic>
      </p:graphicFrame>
      <p:graphicFrame>
        <p:nvGraphicFramePr>
          <p:cNvPr id="22531" name="Object 4"/>
          <p:cNvGraphicFramePr>
            <a:graphicFrameLocks noChangeAspect="1"/>
          </p:cNvGraphicFramePr>
          <p:nvPr/>
        </p:nvGraphicFramePr>
        <p:xfrm>
          <a:off x="322263" y="1758950"/>
          <a:ext cx="8489950" cy="4356100"/>
        </p:xfrm>
        <a:graphic>
          <a:graphicData uri="http://schemas.openxmlformats.org/presentationml/2006/ole">
            <p:oleObj spid="_x0000_s22531" name="Drawing" r:id="rId4" imgW="906012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2355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355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3554" name="Object 6"/>
          <p:cNvGraphicFramePr>
            <a:graphicFrameLocks noChangeAspect="1"/>
          </p:cNvGraphicFramePr>
          <p:nvPr/>
        </p:nvGraphicFramePr>
        <p:xfrm>
          <a:off x="8493125" y="6388100"/>
          <a:ext cx="419100" cy="312738"/>
        </p:xfrm>
        <a:graphic>
          <a:graphicData uri="http://schemas.openxmlformats.org/presentationml/2006/ole">
            <p:oleObj spid="_x0000_s23554" name="Drawing" r:id="rId3" imgW="419040" imgH="312480" progId="Presentations.Drawing.18">
              <p:embed/>
            </p:oleObj>
          </a:graphicData>
        </a:graphic>
      </p:graphicFrame>
      <p:graphicFrame>
        <p:nvGraphicFramePr>
          <p:cNvPr id="23555" name="Object 4"/>
          <p:cNvGraphicFramePr>
            <a:graphicFrameLocks noChangeAspect="1"/>
          </p:cNvGraphicFramePr>
          <p:nvPr/>
        </p:nvGraphicFramePr>
        <p:xfrm>
          <a:off x="322263" y="1758950"/>
          <a:ext cx="8505825" cy="3860800"/>
        </p:xfrm>
        <a:graphic>
          <a:graphicData uri="http://schemas.openxmlformats.org/presentationml/2006/ole">
            <p:oleObj spid="_x0000_s23555" name="Drawing" r:id="rId4" imgW="9083160" imgH="4122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2458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458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4578" name="Object 6"/>
          <p:cNvGraphicFramePr>
            <a:graphicFrameLocks noChangeAspect="1"/>
          </p:cNvGraphicFramePr>
          <p:nvPr/>
        </p:nvGraphicFramePr>
        <p:xfrm>
          <a:off x="8493125" y="6388100"/>
          <a:ext cx="419100" cy="312738"/>
        </p:xfrm>
        <a:graphic>
          <a:graphicData uri="http://schemas.openxmlformats.org/presentationml/2006/ole">
            <p:oleObj spid="_x0000_s24578" name="Drawing" r:id="rId3" imgW="419040" imgH="312480" progId="Presentations.Drawing.18">
              <p:embed/>
            </p:oleObj>
          </a:graphicData>
        </a:graphic>
      </p:graphicFrame>
      <p:graphicFrame>
        <p:nvGraphicFramePr>
          <p:cNvPr id="24579" name="Object 4"/>
          <p:cNvGraphicFramePr>
            <a:graphicFrameLocks noChangeAspect="1"/>
          </p:cNvGraphicFramePr>
          <p:nvPr/>
        </p:nvGraphicFramePr>
        <p:xfrm>
          <a:off x="322263" y="1758950"/>
          <a:ext cx="8364537" cy="2840038"/>
        </p:xfrm>
        <a:graphic>
          <a:graphicData uri="http://schemas.openxmlformats.org/presentationml/2006/ole">
            <p:oleObj spid="_x0000_s24579" name="Drawing" r:id="rId4" imgW="8823960" imgH="2994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2560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560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5602" name="Object 6"/>
          <p:cNvGraphicFramePr>
            <a:graphicFrameLocks noChangeAspect="1"/>
          </p:cNvGraphicFramePr>
          <p:nvPr/>
        </p:nvGraphicFramePr>
        <p:xfrm>
          <a:off x="8493125" y="6388100"/>
          <a:ext cx="419100" cy="312738"/>
        </p:xfrm>
        <a:graphic>
          <a:graphicData uri="http://schemas.openxmlformats.org/presentationml/2006/ole">
            <p:oleObj spid="_x0000_s25602" name="Drawing" r:id="rId3" imgW="419040" imgH="312480" progId="Presentations.Drawing.18">
              <p:embed/>
            </p:oleObj>
          </a:graphicData>
        </a:graphic>
      </p:graphicFrame>
      <p:graphicFrame>
        <p:nvGraphicFramePr>
          <p:cNvPr id="25603" name="Object 4"/>
          <p:cNvGraphicFramePr>
            <a:graphicFrameLocks noChangeAspect="1"/>
          </p:cNvGraphicFramePr>
          <p:nvPr/>
        </p:nvGraphicFramePr>
        <p:xfrm>
          <a:off x="322263" y="1758950"/>
          <a:ext cx="8332787" cy="4548188"/>
        </p:xfrm>
        <a:graphic>
          <a:graphicData uri="http://schemas.openxmlformats.org/presentationml/2006/ole">
            <p:oleObj spid="_x0000_s25603" name="Drawing" r:id="rId4" imgW="8823960" imgH="4815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2662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663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6626" name="Object 6"/>
          <p:cNvGraphicFramePr>
            <a:graphicFrameLocks noChangeAspect="1"/>
          </p:cNvGraphicFramePr>
          <p:nvPr/>
        </p:nvGraphicFramePr>
        <p:xfrm>
          <a:off x="8493125" y="6388100"/>
          <a:ext cx="419100" cy="312738"/>
        </p:xfrm>
        <a:graphic>
          <a:graphicData uri="http://schemas.openxmlformats.org/presentationml/2006/ole">
            <p:oleObj spid="_x0000_s26626" name="Drawing" r:id="rId3" imgW="419040" imgH="312480" progId="Presentations.Drawing.18">
              <p:embed/>
            </p:oleObj>
          </a:graphicData>
        </a:graphic>
      </p:graphicFrame>
      <p:graphicFrame>
        <p:nvGraphicFramePr>
          <p:cNvPr id="26627" name="Object 4"/>
          <p:cNvGraphicFramePr>
            <a:graphicFrameLocks noChangeAspect="1"/>
          </p:cNvGraphicFramePr>
          <p:nvPr/>
        </p:nvGraphicFramePr>
        <p:xfrm>
          <a:off x="322263" y="1758950"/>
          <a:ext cx="8489950" cy="3271838"/>
        </p:xfrm>
        <a:graphic>
          <a:graphicData uri="http://schemas.openxmlformats.org/presentationml/2006/ole">
            <p:oleObj spid="_x0000_s26627" name="Drawing" r:id="rId4" imgW="8801280" imgH="3390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2765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765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7650" name="Object 6"/>
          <p:cNvGraphicFramePr>
            <a:graphicFrameLocks noChangeAspect="1"/>
          </p:cNvGraphicFramePr>
          <p:nvPr/>
        </p:nvGraphicFramePr>
        <p:xfrm>
          <a:off x="8493125" y="6388100"/>
          <a:ext cx="419100" cy="312738"/>
        </p:xfrm>
        <a:graphic>
          <a:graphicData uri="http://schemas.openxmlformats.org/presentationml/2006/ole">
            <p:oleObj spid="_x0000_s27650" name="Drawing" r:id="rId3" imgW="419040" imgH="312480" progId="Presentations.Drawing.18">
              <p:embed/>
            </p:oleObj>
          </a:graphicData>
        </a:graphic>
      </p:graphicFrame>
      <p:graphicFrame>
        <p:nvGraphicFramePr>
          <p:cNvPr id="27651" name="Object 4"/>
          <p:cNvGraphicFramePr>
            <a:graphicFrameLocks noChangeAspect="1"/>
          </p:cNvGraphicFramePr>
          <p:nvPr/>
        </p:nvGraphicFramePr>
        <p:xfrm>
          <a:off x="322263" y="1758950"/>
          <a:ext cx="8223250" cy="4225925"/>
        </p:xfrm>
        <a:graphic>
          <a:graphicData uri="http://schemas.openxmlformats.org/presentationml/2006/ole">
            <p:oleObj spid="_x0000_s27651" name="Drawing" r:id="rId4" imgW="8717400" imgH="4480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307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Omgevingsniveau’s</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074" name="Object 8"/>
          <p:cNvGraphicFramePr>
            <a:graphicFrameLocks noChangeAspect="1"/>
          </p:cNvGraphicFramePr>
          <p:nvPr/>
        </p:nvGraphicFramePr>
        <p:xfrm>
          <a:off x="322263" y="1758950"/>
          <a:ext cx="8475662" cy="3935413"/>
        </p:xfrm>
        <a:graphic>
          <a:graphicData uri="http://schemas.openxmlformats.org/presentationml/2006/ole">
            <p:oleObj spid="_x0000_s3074" name="Drawing" r:id="rId3" imgW="8877240" imgH="4122360" progId="Presentations.Drawing.18">
              <p:embed/>
            </p:oleObj>
          </a:graphicData>
        </a:graphic>
      </p:graphicFrame>
      <p:graphicFrame>
        <p:nvGraphicFramePr>
          <p:cNvPr id="3075" name="Object 6"/>
          <p:cNvGraphicFramePr>
            <a:graphicFrameLocks noChangeAspect="1"/>
          </p:cNvGraphicFramePr>
          <p:nvPr/>
        </p:nvGraphicFramePr>
        <p:xfrm>
          <a:off x="8493125" y="6388100"/>
          <a:ext cx="419100" cy="312738"/>
        </p:xfrm>
        <a:graphic>
          <a:graphicData uri="http://schemas.openxmlformats.org/presentationml/2006/ole">
            <p:oleObj spid="_x0000_s3075"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2867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867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8674" name="Object 6"/>
          <p:cNvGraphicFramePr>
            <a:graphicFrameLocks noChangeAspect="1"/>
          </p:cNvGraphicFramePr>
          <p:nvPr/>
        </p:nvGraphicFramePr>
        <p:xfrm>
          <a:off x="8493125" y="6388100"/>
          <a:ext cx="419100" cy="312738"/>
        </p:xfrm>
        <a:graphic>
          <a:graphicData uri="http://schemas.openxmlformats.org/presentationml/2006/ole">
            <p:oleObj spid="_x0000_s28674" name="Drawing" r:id="rId3" imgW="419040" imgH="312480" progId="Presentations.Drawing.18">
              <p:embed/>
            </p:oleObj>
          </a:graphicData>
        </a:graphic>
      </p:graphicFrame>
      <p:graphicFrame>
        <p:nvGraphicFramePr>
          <p:cNvPr id="28675" name="Object 4"/>
          <p:cNvGraphicFramePr>
            <a:graphicFrameLocks noChangeAspect="1"/>
          </p:cNvGraphicFramePr>
          <p:nvPr/>
        </p:nvGraphicFramePr>
        <p:xfrm>
          <a:off x="322263" y="1758950"/>
          <a:ext cx="8650287" cy="4232275"/>
        </p:xfrm>
        <a:graphic>
          <a:graphicData uri="http://schemas.openxmlformats.org/presentationml/2006/ole">
            <p:oleObj spid="_x0000_s28675" name="Drawing" r:id="rId4" imgW="9167040" imgH="4480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2970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297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970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9698" name="Object 6"/>
          <p:cNvGraphicFramePr>
            <a:graphicFrameLocks noChangeAspect="1"/>
          </p:cNvGraphicFramePr>
          <p:nvPr/>
        </p:nvGraphicFramePr>
        <p:xfrm>
          <a:off x="8493125" y="6388100"/>
          <a:ext cx="419100" cy="312738"/>
        </p:xfrm>
        <a:graphic>
          <a:graphicData uri="http://schemas.openxmlformats.org/presentationml/2006/ole">
            <p:oleObj spid="_x0000_s29698" name="Drawing" r:id="rId3" imgW="419040" imgH="312480" progId="Presentations.Drawing.18">
              <p:embed/>
            </p:oleObj>
          </a:graphicData>
        </a:graphic>
      </p:graphicFrame>
      <p:graphicFrame>
        <p:nvGraphicFramePr>
          <p:cNvPr id="29699" name="Object 4"/>
          <p:cNvGraphicFramePr>
            <a:graphicFrameLocks noChangeAspect="1"/>
          </p:cNvGraphicFramePr>
          <p:nvPr/>
        </p:nvGraphicFramePr>
        <p:xfrm>
          <a:off x="322263" y="1758950"/>
          <a:ext cx="8569325" cy="4237038"/>
        </p:xfrm>
        <a:graphic>
          <a:graphicData uri="http://schemas.openxmlformats.org/presentationml/2006/ole">
            <p:oleObj spid="_x0000_s29699" name="Drawing" r:id="rId4" imgW="9060120" imgH="4480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3072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307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2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0722" name="Object 6"/>
          <p:cNvGraphicFramePr>
            <a:graphicFrameLocks noChangeAspect="1"/>
          </p:cNvGraphicFramePr>
          <p:nvPr/>
        </p:nvGraphicFramePr>
        <p:xfrm>
          <a:off x="8493125" y="6388100"/>
          <a:ext cx="419100" cy="312738"/>
        </p:xfrm>
        <a:graphic>
          <a:graphicData uri="http://schemas.openxmlformats.org/presentationml/2006/ole">
            <p:oleObj spid="_x0000_s30722" name="Drawing" r:id="rId3" imgW="419040" imgH="312480" progId="Presentations.Drawing.18">
              <p:embed/>
            </p:oleObj>
          </a:graphicData>
        </a:graphic>
      </p:graphicFrame>
      <p:graphicFrame>
        <p:nvGraphicFramePr>
          <p:cNvPr id="30723" name="Object 4"/>
          <p:cNvGraphicFramePr>
            <a:graphicFrameLocks noChangeAspect="1"/>
          </p:cNvGraphicFramePr>
          <p:nvPr/>
        </p:nvGraphicFramePr>
        <p:xfrm>
          <a:off x="322263" y="1758950"/>
          <a:ext cx="8531225" cy="3570288"/>
        </p:xfrm>
        <a:graphic>
          <a:graphicData uri="http://schemas.openxmlformats.org/presentationml/2006/ole">
            <p:oleObj spid="_x0000_s30723" name="Drawing" r:id="rId4" imgW="8976240" imgH="3756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3174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317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175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1746" name="Object 6"/>
          <p:cNvGraphicFramePr>
            <a:graphicFrameLocks noChangeAspect="1"/>
          </p:cNvGraphicFramePr>
          <p:nvPr/>
        </p:nvGraphicFramePr>
        <p:xfrm>
          <a:off x="8493125" y="6388100"/>
          <a:ext cx="419100" cy="312738"/>
        </p:xfrm>
        <a:graphic>
          <a:graphicData uri="http://schemas.openxmlformats.org/presentationml/2006/ole">
            <p:oleObj spid="_x0000_s31746" name="Drawing" r:id="rId3" imgW="419040" imgH="312480" progId="Presentations.Drawing.18">
              <p:embed/>
            </p:oleObj>
          </a:graphicData>
        </a:graphic>
      </p:graphicFrame>
      <p:graphicFrame>
        <p:nvGraphicFramePr>
          <p:cNvPr id="31747" name="Object 4"/>
          <p:cNvGraphicFramePr>
            <a:graphicFrameLocks noChangeAspect="1"/>
          </p:cNvGraphicFramePr>
          <p:nvPr/>
        </p:nvGraphicFramePr>
        <p:xfrm>
          <a:off x="322263" y="1758950"/>
          <a:ext cx="8445500" cy="4248150"/>
        </p:xfrm>
        <a:graphic>
          <a:graphicData uri="http://schemas.openxmlformats.org/presentationml/2006/ole">
            <p:oleObj spid="_x0000_s31747" name="Drawing" r:id="rId4" imgW="8907840" imgH="4480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3277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327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277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2770" name="Object 6"/>
          <p:cNvGraphicFramePr>
            <a:graphicFrameLocks noChangeAspect="1"/>
          </p:cNvGraphicFramePr>
          <p:nvPr/>
        </p:nvGraphicFramePr>
        <p:xfrm>
          <a:off x="8493125" y="6388100"/>
          <a:ext cx="419100" cy="312738"/>
        </p:xfrm>
        <a:graphic>
          <a:graphicData uri="http://schemas.openxmlformats.org/presentationml/2006/ole">
            <p:oleObj spid="_x0000_s32770" name="Drawing" r:id="rId3" imgW="419040" imgH="312480" progId="Presentations.Drawing.18">
              <p:embed/>
            </p:oleObj>
          </a:graphicData>
        </a:graphic>
      </p:graphicFrame>
      <p:graphicFrame>
        <p:nvGraphicFramePr>
          <p:cNvPr id="32771" name="Object 4"/>
          <p:cNvGraphicFramePr>
            <a:graphicFrameLocks noChangeAspect="1"/>
          </p:cNvGraphicFramePr>
          <p:nvPr/>
        </p:nvGraphicFramePr>
        <p:xfrm>
          <a:off x="322263" y="1758950"/>
          <a:ext cx="8475662" cy="4540250"/>
        </p:xfrm>
        <a:graphic>
          <a:graphicData uri="http://schemas.openxmlformats.org/presentationml/2006/ole">
            <p:oleObj spid="_x0000_s32771" name="Drawing" r:id="rId4" imgW="8862120" imgH="4747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3379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337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379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3794" name="Object 6"/>
          <p:cNvGraphicFramePr>
            <a:graphicFrameLocks noChangeAspect="1"/>
          </p:cNvGraphicFramePr>
          <p:nvPr/>
        </p:nvGraphicFramePr>
        <p:xfrm>
          <a:off x="8493125" y="6388100"/>
          <a:ext cx="419100" cy="312738"/>
        </p:xfrm>
        <a:graphic>
          <a:graphicData uri="http://schemas.openxmlformats.org/presentationml/2006/ole">
            <p:oleObj spid="_x0000_s33794" name="Drawing" r:id="rId3" imgW="419040" imgH="312480" progId="Presentations.Drawing.18">
              <p:embed/>
            </p:oleObj>
          </a:graphicData>
        </a:graphic>
      </p:graphicFrame>
      <p:graphicFrame>
        <p:nvGraphicFramePr>
          <p:cNvPr id="33795" name="Object 4"/>
          <p:cNvGraphicFramePr>
            <a:graphicFrameLocks noChangeAspect="1"/>
          </p:cNvGraphicFramePr>
          <p:nvPr/>
        </p:nvGraphicFramePr>
        <p:xfrm>
          <a:off x="322263" y="1758950"/>
          <a:ext cx="8505825" cy="3757613"/>
        </p:xfrm>
        <a:graphic>
          <a:graphicData uri="http://schemas.openxmlformats.org/presentationml/2006/ole">
            <p:oleObj spid="_x0000_s33795" name="Drawing" r:id="rId4" imgW="9105840" imgH="4023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3482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348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482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4818" name="Object 6"/>
          <p:cNvGraphicFramePr>
            <a:graphicFrameLocks noChangeAspect="1"/>
          </p:cNvGraphicFramePr>
          <p:nvPr/>
        </p:nvGraphicFramePr>
        <p:xfrm>
          <a:off x="8493125" y="6388100"/>
          <a:ext cx="419100" cy="312738"/>
        </p:xfrm>
        <a:graphic>
          <a:graphicData uri="http://schemas.openxmlformats.org/presentationml/2006/ole">
            <p:oleObj spid="_x0000_s34818" name="Drawing" r:id="rId3" imgW="419040" imgH="312480" progId="Presentations.Drawing.18">
              <p:embed/>
            </p:oleObj>
          </a:graphicData>
        </a:graphic>
      </p:graphicFrame>
      <p:graphicFrame>
        <p:nvGraphicFramePr>
          <p:cNvPr id="34819" name="Object 4"/>
          <p:cNvGraphicFramePr>
            <a:graphicFrameLocks noChangeAspect="1"/>
          </p:cNvGraphicFramePr>
          <p:nvPr/>
        </p:nvGraphicFramePr>
        <p:xfrm>
          <a:off x="322263" y="1758950"/>
          <a:ext cx="8394700" cy="3206750"/>
        </p:xfrm>
        <a:graphic>
          <a:graphicData uri="http://schemas.openxmlformats.org/presentationml/2006/ole">
            <p:oleObj spid="_x0000_s34819" name="Drawing" r:id="rId4" imgW="8854560" imgH="3383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3584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CC00"/>
                </a:solidFill>
                <a:latin typeface="Tahoma" pitchFamily="34" charset="0"/>
              </a:rPr>
              <a:t>Macro</a:t>
            </a:r>
            <a:r>
              <a:rPr lang="en-US" b="1" smtClean="0">
                <a:latin typeface="Tahoma" pitchFamily="34" charset="0"/>
              </a:rPr>
              <a:t>-omgeving</a:t>
            </a:r>
          </a:p>
        </p:txBody>
      </p:sp>
      <p:sp>
        <p:nvSpPr>
          <p:cNvPr id="358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584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5842" name="Object 6"/>
          <p:cNvGraphicFramePr>
            <a:graphicFrameLocks noChangeAspect="1"/>
          </p:cNvGraphicFramePr>
          <p:nvPr/>
        </p:nvGraphicFramePr>
        <p:xfrm>
          <a:off x="8493125" y="6388100"/>
          <a:ext cx="419100" cy="312738"/>
        </p:xfrm>
        <a:graphic>
          <a:graphicData uri="http://schemas.openxmlformats.org/presentationml/2006/ole">
            <p:oleObj spid="_x0000_s35842" name="Drawing" r:id="rId3" imgW="419040" imgH="312480" progId="Presentations.Drawing.18">
              <p:embed/>
            </p:oleObj>
          </a:graphicData>
        </a:graphic>
      </p:graphicFrame>
      <p:graphicFrame>
        <p:nvGraphicFramePr>
          <p:cNvPr id="35843" name="Object 4"/>
          <p:cNvGraphicFramePr>
            <a:graphicFrameLocks noChangeAspect="1"/>
          </p:cNvGraphicFramePr>
          <p:nvPr/>
        </p:nvGraphicFramePr>
        <p:xfrm>
          <a:off x="322263" y="1758950"/>
          <a:ext cx="8475662" cy="4240213"/>
        </p:xfrm>
        <a:graphic>
          <a:graphicData uri="http://schemas.openxmlformats.org/presentationml/2006/ole">
            <p:oleObj spid="_x0000_s35843" name="Drawing" r:id="rId4" imgW="9029880" imgH="4518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Micro</a:t>
            </a:r>
            <a:r>
              <a:rPr lang="en-US" b="1" smtClean="0">
                <a:latin typeface="Tahoma" pitchFamily="34" charset="0"/>
              </a:rPr>
              <a:t>-omgeving</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0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4098" name="Object 6"/>
          <p:cNvGraphicFramePr>
            <a:graphicFrameLocks noChangeAspect="1"/>
          </p:cNvGraphicFramePr>
          <p:nvPr/>
        </p:nvGraphicFramePr>
        <p:xfrm>
          <a:off x="8493125" y="6388100"/>
          <a:ext cx="419100" cy="312738"/>
        </p:xfrm>
        <a:graphic>
          <a:graphicData uri="http://schemas.openxmlformats.org/presentationml/2006/ole">
            <p:oleObj spid="_x0000_s4098" name="Drawing" r:id="rId3" imgW="419040" imgH="312480" progId="Presentations.Drawing.18">
              <p:embed/>
            </p:oleObj>
          </a:graphicData>
        </a:graphic>
      </p:graphicFrame>
      <p:graphicFrame>
        <p:nvGraphicFramePr>
          <p:cNvPr id="4099" name="Object 4"/>
          <p:cNvGraphicFramePr>
            <a:graphicFrameLocks noChangeAspect="1"/>
          </p:cNvGraphicFramePr>
          <p:nvPr/>
        </p:nvGraphicFramePr>
        <p:xfrm>
          <a:off x="322263" y="1758950"/>
          <a:ext cx="8475662" cy="2881313"/>
        </p:xfrm>
        <a:graphic>
          <a:graphicData uri="http://schemas.openxmlformats.org/presentationml/2006/ole">
            <p:oleObj spid="_x0000_s4099" name="Drawing" r:id="rId4" imgW="8877240" imgH="3017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512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0099"/>
                </a:solidFill>
                <a:latin typeface="Tahoma" pitchFamily="34" charset="0"/>
              </a:rPr>
              <a:t>Meso</a:t>
            </a:r>
            <a:r>
              <a:rPr lang="en-US" b="1" smtClean="0">
                <a:latin typeface="Tahoma" pitchFamily="34" charset="0"/>
              </a:rPr>
              <a:t>-omgeving</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12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5122" name="Object 6"/>
          <p:cNvGraphicFramePr>
            <a:graphicFrameLocks noChangeAspect="1"/>
          </p:cNvGraphicFramePr>
          <p:nvPr/>
        </p:nvGraphicFramePr>
        <p:xfrm>
          <a:off x="8493125" y="6388100"/>
          <a:ext cx="419100" cy="312738"/>
        </p:xfrm>
        <a:graphic>
          <a:graphicData uri="http://schemas.openxmlformats.org/presentationml/2006/ole">
            <p:oleObj spid="_x0000_s5122" name="Drawing" r:id="rId3" imgW="419040" imgH="312480" progId="Presentations.Drawing.18">
              <p:embed/>
            </p:oleObj>
          </a:graphicData>
        </a:graphic>
      </p:graphicFrame>
      <p:graphicFrame>
        <p:nvGraphicFramePr>
          <p:cNvPr id="5123" name="Object 4"/>
          <p:cNvGraphicFramePr>
            <a:graphicFrameLocks noChangeAspect="1"/>
          </p:cNvGraphicFramePr>
          <p:nvPr/>
        </p:nvGraphicFramePr>
        <p:xfrm>
          <a:off x="322263" y="1758950"/>
          <a:ext cx="8505825" cy="4292600"/>
        </p:xfrm>
        <a:graphic>
          <a:graphicData uri="http://schemas.openxmlformats.org/presentationml/2006/ole">
            <p:oleObj spid="_x0000_s5123" name="Drawing" r:id="rId4" imgW="8877240" imgH="4480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0099"/>
                </a:solidFill>
                <a:latin typeface="Tahoma" pitchFamily="34" charset="0"/>
              </a:rPr>
              <a:t>Meso</a:t>
            </a:r>
            <a:r>
              <a:rPr lang="en-US" b="1" smtClean="0">
                <a:latin typeface="Tahoma" pitchFamily="34" charset="0"/>
              </a:rPr>
              <a:t>-omgeving</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15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6146" name="Object 6"/>
          <p:cNvGraphicFramePr>
            <a:graphicFrameLocks noChangeAspect="1"/>
          </p:cNvGraphicFramePr>
          <p:nvPr/>
        </p:nvGraphicFramePr>
        <p:xfrm>
          <a:off x="8493125" y="6388100"/>
          <a:ext cx="419100" cy="312738"/>
        </p:xfrm>
        <a:graphic>
          <a:graphicData uri="http://schemas.openxmlformats.org/presentationml/2006/ole">
            <p:oleObj spid="_x0000_s6146" name="Drawing" r:id="rId3" imgW="419040" imgH="312480" progId="Presentations.Drawing.18">
              <p:embed/>
            </p:oleObj>
          </a:graphicData>
        </a:graphic>
      </p:graphicFrame>
      <p:graphicFrame>
        <p:nvGraphicFramePr>
          <p:cNvPr id="6147" name="Object 4"/>
          <p:cNvGraphicFramePr>
            <a:graphicFrameLocks noChangeAspect="1"/>
          </p:cNvGraphicFramePr>
          <p:nvPr/>
        </p:nvGraphicFramePr>
        <p:xfrm>
          <a:off x="322263" y="1758950"/>
          <a:ext cx="8459787" cy="4268788"/>
        </p:xfrm>
        <a:graphic>
          <a:graphicData uri="http://schemas.openxmlformats.org/presentationml/2006/ole">
            <p:oleObj spid="_x0000_s6147" name="Drawing" r:id="rId4" imgW="8877240" imgH="4480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0099"/>
                </a:solidFill>
                <a:latin typeface="Tahoma" pitchFamily="34" charset="0"/>
              </a:rPr>
              <a:t>Meso</a:t>
            </a:r>
            <a:r>
              <a:rPr lang="en-US" b="1" smtClean="0">
                <a:latin typeface="Tahoma" pitchFamily="34" charset="0"/>
              </a:rPr>
              <a:t>-omgeving</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717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7170" name="Object 6"/>
          <p:cNvGraphicFramePr>
            <a:graphicFrameLocks noChangeAspect="1"/>
          </p:cNvGraphicFramePr>
          <p:nvPr/>
        </p:nvGraphicFramePr>
        <p:xfrm>
          <a:off x="8493125" y="6388100"/>
          <a:ext cx="419100" cy="312738"/>
        </p:xfrm>
        <a:graphic>
          <a:graphicData uri="http://schemas.openxmlformats.org/presentationml/2006/ole">
            <p:oleObj spid="_x0000_s7170" name="Drawing" r:id="rId3" imgW="419040" imgH="312480" progId="Presentations.Drawing.18">
              <p:embed/>
            </p:oleObj>
          </a:graphicData>
        </a:graphic>
      </p:graphicFrame>
      <p:graphicFrame>
        <p:nvGraphicFramePr>
          <p:cNvPr id="7171" name="Object 4"/>
          <p:cNvGraphicFramePr>
            <a:graphicFrameLocks noChangeAspect="1"/>
          </p:cNvGraphicFramePr>
          <p:nvPr/>
        </p:nvGraphicFramePr>
        <p:xfrm>
          <a:off x="322263" y="1758950"/>
          <a:ext cx="8505825" cy="4505325"/>
        </p:xfrm>
        <a:graphic>
          <a:graphicData uri="http://schemas.openxmlformats.org/presentationml/2006/ole">
            <p:oleObj spid="_x0000_s7171" name="Drawing" r:id="rId4" imgW="8877240" imgH="4701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819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0099"/>
                </a:solidFill>
                <a:latin typeface="Tahoma" pitchFamily="34" charset="0"/>
              </a:rPr>
              <a:t>Meso</a:t>
            </a:r>
            <a:r>
              <a:rPr lang="en-US" b="1" smtClean="0">
                <a:latin typeface="Tahoma" pitchFamily="34" charset="0"/>
              </a:rPr>
              <a:t>-omgeving</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819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8194" name="Object 6"/>
          <p:cNvGraphicFramePr>
            <a:graphicFrameLocks noChangeAspect="1"/>
          </p:cNvGraphicFramePr>
          <p:nvPr/>
        </p:nvGraphicFramePr>
        <p:xfrm>
          <a:off x="8493125" y="6388100"/>
          <a:ext cx="419100" cy="312738"/>
        </p:xfrm>
        <a:graphic>
          <a:graphicData uri="http://schemas.openxmlformats.org/presentationml/2006/ole">
            <p:oleObj spid="_x0000_s8194" name="Drawing" r:id="rId3" imgW="419040" imgH="312480" progId="Presentations.Drawing.18">
              <p:embed/>
            </p:oleObj>
          </a:graphicData>
        </a:graphic>
      </p:graphicFrame>
      <p:graphicFrame>
        <p:nvGraphicFramePr>
          <p:cNvPr id="8195" name="Object 4"/>
          <p:cNvGraphicFramePr>
            <a:graphicFrameLocks noChangeAspect="1"/>
          </p:cNvGraphicFramePr>
          <p:nvPr/>
        </p:nvGraphicFramePr>
        <p:xfrm>
          <a:off x="322263" y="1758950"/>
          <a:ext cx="8537575" cy="4459288"/>
        </p:xfrm>
        <a:graphic>
          <a:graphicData uri="http://schemas.openxmlformats.org/presentationml/2006/ole">
            <p:oleObj spid="_x0000_s8195" name="Drawing" r:id="rId4" imgW="9060120" imgH="4732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OMGEVINGSFACTOREN</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0099"/>
                </a:solidFill>
                <a:latin typeface="Tahoma" pitchFamily="34" charset="0"/>
              </a:rPr>
              <a:t>Meso</a:t>
            </a:r>
            <a:r>
              <a:rPr lang="en-US" b="1" smtClean="0">
                <a:latin typeface="Tahoma" pitchFamily="34" charset="0"/>
              </a:rPr>
              <a:t>-omgeving</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922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9218" name="Object 6"/>
          <p:cNvGraphicFramePr>
            <a:graphicFrameLocks noChangeAspect="1"/>
          </p:cNvGraphicFramePr>
          <p:nvPr/>
        </p:nvGraphicFramePr>
        <p:xfrm>
          <a:off x="8493125" y="6388100"/>
          <a:ext cx="419100" cy="312738"/>
        </p:xfrm>
        <a:graphic>
          <a:graphicData uri="http://schemas.openxmlformats.org/presentationml/2006/ole">
            <p:oleObj spid="_x0000_s9218" name="Drawing" r:id="rId3" imgW="419040" imgH="312480" progId="Presentations.Drawing.18">
              <p:embed/>
            </p:oleObj>
          </a:graphicData>
        </a:graphic>
      </p:graphicFrame>
      <p:graphicFrame>
        <p:nvGraphicFramePr>
          <p:cNvPr id="9219" name="Object 4"/>
          <p:cNvGraphicFramePr>
            <a:graphicFrameLocks noChangeAspect="1"/>
          </p:cNvGraphicFramePr>
          <p:nvPr/>
        </p:nvGraphicFramePr>
        <p:xfrm>
          <a:off x="322263" y="1758950"/>
          <a:ext cx="8505825" cy="4278313"/>
        </p:xfrm>
        <a:graphic>
          <a:graphicData uri="http://schemas.openxmlformats.org/presentationml/2006/ole">
            <p:oleObj spid="_x0000_s9219" name="Drawing" r:id="rId4" imgW="8907840" imgH="4480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3451</TotalTime>
  <Words>75</Words>
  <Application>Microsoft Office PowerPoint</Application>
  <PresentationFormat>On-screen Show (4:3)</PresentationFormat>
  <Paragraphs>72</Paragraphs>
  <Slides>37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2" baseType="lpstr">
      <vt:lpstr>Arial</vt:lpstr>
      <vt:lpstr>Calibri</vt:lpstr>
      <vt:lpstr>Tahoma</vt:lpstr>
      <vt:lpstr>Dunes</vt:lpstr>
      <vt:lpstr>Presentations X8 Drawing</vt:lpstr>
      <vt:lpstr>VASTGOED ECONOMIE / 02</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lpstr>OMGEVINGSFACTOREN</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3R_Vastgoed_economie_02_omgevingsfactoren</dc:title>
  <dc:subject>Omgevingsfactoren</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320</cp:revision>
  <dcterms:created xsi:type="dcterms:W3CDTF">2015-09-06T15:15:23Z</dcterms:created>
  <dcterms:modified xsi:type="dcterms:W3CDTF">2020-04-19T01:06:00Z</dcterms:modified>
  <cp:category>gebaseerd op Vastgoed economie van J.Buist;De kern van de economie van prof. A.Heertje;Onderneming en omgeving van prof. R. Schöndorff, drs. J. Pleus en prof. C. de Kam;Economie, 1500 termen van A tot Z, prof. Schöndorff e.a., en additionele materialen van R.Reinhardt.</cp:category>
</cp:coreProperties>
</file>