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60" r:id="rId3"/>
    <p:sldId id="280" r:id="rId4"/>
    <p:sldId id="281" r:id="rId5"/>
    <p:sldId id="282" r:id="rId6"/>
    <p:sldId id="283" r:id="rId7"/>
    <p:sldId id="284" r:id="rId8"/>
    <p:sldId id="320"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terKNyCv3VT25BPH/M21JQ" hashData="b4wTFmAiTnBiE93fg5lJlNzzDks"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48" d="100"/>
          <a:sy n="48" d="100"/>
        </p:scale>
        <p:origin x="-1210" y="-67"/>
      </p:cViewPr>
      <p:guideLst>
        <p:guide orient="horz" pos="1120"/>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F8039F-75E5-4DBC-92E3-5F2F6307D239}"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4F6CB-0DC0-40D0-998E-7EE5C5C334A8}"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E56D0-58DB-464A-B708-7F6CA7B1F7B9}"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B2D95A-F059-4E13-A871-F7FA0D76B30F}"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4EFAE9-974F-4742-96B9-F1FF1F6319B2}"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9174D-59D4-4FFD-96EB-957EFCE36FBB}"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60A5D4-A6AF-448C-9441-32886887B556}"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B2FA74-8C2C-4D8B-909C-8356330EA7C0}"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8027FB-B0DB-42A7-A4C9-D02FAA806792}"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996BD6-C208-46F2-A07E-8F7D98E39F89}"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846FB6-6AE7-4FC0-8938-C6153E398E46}"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E130167-52FB-4DD4-990B-4F7D81A157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VASTGOED ECONOMIE / 05A</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322263" y="1758950"/>
          <a:ext cx="8510587" cy="4894263"/>
        </p:xfrm>
        <a:graphic>
          <a:graphicData uri="http://schemas.openxmlformats.org/presentationml/2006/ole">
            <p:oleObj spid="_x0000_s1026" name="Drawing" r:id="rId3" imgW="9387720" imgH="5394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Soorten geld</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5"/>
          <p:cNvGraphicFramePr>
            <a:graphicFrameLocks noChangeAspect="1"/>
          </p:cNvGraphicFramePr>
          <p:nvPr/>
        </p:nvGraphicFramePr>
        <p:xfrm>
          <a:off x="309563" y="1778000"/>
          <a:ext cx="8566150" cy="3937000"/>
        </p:xfrm>
        <a:graphic>
          <a:graphicData uri="http://schemas.openxmlformats.org/presentationml/2006/ole">
            <p:oleObj spid="_x0000_s10243" name="Drawing" r:id="rId4" imgW="9509760" imgH="436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Soorten geld</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5"/>
          <p:cNvGraphicFramePr>
            <a:graphicFrameLocks noChangeAspect="1"/>
          </p:cNvGraphicFramePr>
          <p:nvPr/>
        </p:nvGraphicFramePr>
        <p:xfrm>
          <a:off x="309563" y="1778000"/>
          <a:ext cx="8604250" cy="4546600"/>
        </p:xfrm>
        <a:graphic>
          <a:graphicData uri="http://schemas.openxmlformats.org/presentationml/2006/ole">
            <p:oleObj spid="_x0000_s11267" name="Drawing" r:id="rId4" imgW="950976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Binnenlandse liquiditeitenmassa</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4"/>
          <p:cNvGraphicFramePr>
            <a:graphicFrameLocks noChangeAspect="1"/>
          </p:cNvGraphicFramePr>
          <p:nvPr/>
        </p:nvGraphicFramePr>
        <p:xfrm>
          <a:off x="309563" y="1778000"/>
          <a:ext cx="8601075" cy="4241800"/>
        </p:xfrm>
        <a:graphic>
          <a:graphicData uri="http://schemas.openxmlformats.org/presentationml/2006/ole">
            <p:oleObj spid="_x0000_s12291" name="Drawing" r:id="rId4" imgW="950976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Binnenlandse liquiditeitenmassa</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4"/>
          <p:cNvGraphicFramePr>
            <a:graphicFrameLocks noChangeAspect="1"/>
          </p:cNvGraphicFramePr>
          <p:nvPr/>
        </p:nvGraphicFramePr>
        <p:xfrm>
          <a:off x="309563" y="1778000"/>
          <a:ext cx="8601075" cy="4241800"/>
        </p:xfrm>
        <a:graphic>
          <a:graphicData uri="http://schemas.openxmlformats.org/presentationml/2006/ole">
            <p:oleObj spid="_x0000_s13315" name="Drawing" r:id="rId4" imgW="950976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Binnenlandse liquiditeitenmassa</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4"/>
          <p:cNvGraphicFramePr>
            <a:graphicFrameLocks noChangeAspect="1"/>
          </p:cNvGraphicFramePr>
          <p:nvPr/>
        </p:nvGraphicFramePr>
        <p:xfrm>
          <a:off x="309563" y="1778000"/>
          <a:ext cx="8580437" cy="4279900"/>
        </p:xfrm>
        <a:graphic>
          <a:graphicData uri="http://schemas.openxmlformats.org/presentationml/2006/ole">
            <p:oleObj spid="_x0000_s14339" name="Drawing" r:id="rId4" imgW="9509760" imgH="4739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Binnenlandse liquiditeitenmassa</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2" name="Object 12"/>
          <p:cNvGraphicFramePr>
            <a:graphicFrameLocks noChangeAspect="1"/>
          </p:cNvGraphicFramePr>
          <p:nvPr/>
        </p:nvGraphicFramePr>
        <p:xfrm>
          <a:off x="100013"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4"/>
          <p:cNvGraphicFramePr>
            <a:graphicFrameLocks noChangeAspect="1"/>
          </p:cNvGraphicFramePr>
          <p:nvPr/>
        </p:nvGraphicFramePr>
        <p:xfrm>
          <a:off x="309563" y="1778000"/>
          <a:ext cx="8582025" cy="4775200"/>
        </p:xfrm>
        <a:graphic>
          <a:graphicData uri="http://schemas.openxmlformats.org/presentationml/2006/ole">
            <p:oleObj spid="_x0000_s15363" name="Drawing" r:id="rId4" imgW="9509760" imgH="5288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Binnenlandse liquiditeitenmassa</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4"/>
          <p:cNvGraphicFramePr>
            <a:graphicFrameLocks noChangeAspect="1"/>
          </p:cNvGraphicFramePr>
          <p:nvPr/>
        </p:nvGraphicFramePr>
        <p:xfrm>
          <a:off x="309563" y="1778000"/>
          <a:ext cx="8551862" cy="3327400"/>
        </p:xfrm>
        <a:graphic>
          <a:graphicData uri="http://schemas.openxmlformats.org/presentationml/2006/ole">
            <p:oleObj spid="_x0000_s16387" name="Drawing" r:id="rId4" imgW="9509760" imgH="3695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Binnenlandse liquiditeitenmassa</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0" name="Object 12"/>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4"/>
          <p:cNvGraphicFramePr>
            <a:graphicFrameLocks noChangeAspect="1"/>
          </p:cNvGraphicFramePr>
          <p:nvPr/>
        </p:nvGraphicFramePr>
        <p:xfrm>
          <a:off x="309563" y="1778000"/>
          <a:ext cx="8551862" cy="4508500"/>
        </p:xfrm>
        <a:graphic>
          <a:graphicData uri="http://schemas.openxmlformats.org/presentationml/2006/ole">
            <p:oleObj spid="_x0000_s17411" name="Drawing" r:id="rId4" imgW="953280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4" name="Object 12"/>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4"/>
          <p:cNvGraphicFramePr>
            <a:graphicFrameLocks noChangeAspect="1"/>
          </p:cNvGraphicFramePr>
          <p:nvPr/>
        </p:nvGraphicFramePr>
        <p:xfrm>
          <a:off x="309563" y="1778000"/>
          <a:ext cx="8601075" cy="4241800"/>
        </p:xfrm>
        <a:graphic>
          <a:graphicData uri="http://schemas.openxmlformats.org/presentationml/2006/ole">
            <p:oleObj spid="_x0000_s18435" name="Drawing" r:id="rId4" imgW="950976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19462"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1946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58" name="Object 12"/>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4"/>
          <p:cNvGraphicFramePr>
            <a:graphicFrameLocks noChangeAspect="1"/>
          </p:cNvGraphicFramePr>
          <p:nvPr/>
        </p:nvGraphicFramePr>
        <p:xfrm>
          <a:off x="309563" y="1778000"/>
          <a:ext cx="8601075" cy="4241800"/>
        </p:xfrm>
        <a:graphic>
          <a:graphicData uri="http://schemas.openxmlformats.org/presentationml/2006/ole">
            <p:oleObj spid="_x0000_s19459" name="Drawing" r:id="rId4" imgW="9509760" imgH="4686480" progId="Presentations.Drawing.18">
              <p:embed/>
            </p:oleObj>
          </a:graphicData>
        </a:graphic>
      </p:graphicFrame>
      <p:graphicFrame>
        <p:nvGraphicFramePr>
          <p:cNvPr id="19460" name="Object 5"/>
          <p:cNvGraphicFramePr>
            <a:graphicFrameLocks noChangeAspect="1"/>
          </p:cNvGraphicFramePr>
          <p:nvPr/>
        </p:nvGraphicFramePr>
        <p:xfrm>
          <a:off x="2933700" y="3429000"/>
          <a:ext cx="3513138" cy="2343150"/>
        </p:xfrm>
        <a:graphic>
          <a:graphicData uri="http://schemas.openxmlformats.org/presentationml/2006/ole">
            <p:oleObj spid="_x0000_s19460" name="Drawing" r:id="rId5" imgW="3817971" imgH="2545595"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Bancaire instellingen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7"/>
          <p:cNvGraphicFramePr>
            <a:graphicFrameLocks noChangeAspect="1"/>
          </p:cNvGraphicFramePr>
          <p:nvPr/>
        </p:nvGraphicFramePr>
        <p:xfrm>
          <a:off x="309563" y="1778000"/>
          <a:ext cx="8531225" cy="4508500"/>
        </p:xfrm>
        <a:graphic>
          <a:graphicData uri="http://schemas.openxmlformats.org/presentationml/2006/ole">
            <p:oleObj spid="_x0000_s2051" name="Drawing" r:id="rId4" imgW="950976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2" name="Object 12"/>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5"/>
          <p:cNvGraphicFramePr>
            <a:graphicFrameLocks noChangeAspect="1"/>
          </p:cNvGraphicFramePr>
          <p:nvPr/>
        </p:nvGraphicFramePr>
        <p:xfrm>
          <a:off x="309563" y="1778000"/>
          <a:ext cx="8601075" cy="4241800"/>
        </p:xfrm>
        <a:graphic>
          <a:graphicData uri="http://schemas.openxmlformats.org/presentationml/2006/ole">
            <p:oleObj spid="_x0000_s20483" name="Drawing" r:id="rId4" imgW="950976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1506" name="Object 12"/>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4"/>
          <p:cNvGraphicFramePr>
            <a:graphicFrameLocks noChangeAspect="1"/>
          </p:cNvGraphicFramePr>
          <p:nvPr/>
        </p:nvGraphicFramePr>
        <p:xfrm>
          <a:off x="309563" y="1778000"/>
          <a:ext cx="8602662" cy="4394200"/>
        </p:xfrm>
        <a:graphic>
          <a:graphicData uri="http://schemas.openxmlformats.org/presentationml/2006/ole">
            <p:oleObj spid="_x0000_s21507" name="Drawing" r:id="rId4" imgW="9509760" imgH="4853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2530" name="Object 12"/>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4"/>
          <p:cNvGraphicFramePr>
            <a:graphicFrameLocks noChangeAspect="1"/>
          </p:cNvGraphicFramePr>
          <p:nvPr/>
        </p:nvGraphicFramePr>
        <p:xfrm>
          <a:off x="309563" y="1778000"/>
          <a:ext cx="8605837" cy="2755900"/>
        </p:xfrm>
        <a:graphic>
          <a:graphicData uri="http://schemas.openxmlformats.org/presentationml/2006/ole">
            <p:oleObj spid="_x0000_s22531" name="Drawing" r:id="rId4" imgW="9509760" imgH="304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3554" name="Object 12"/>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4"/>
          <p:cNvGraphicFramePr>
            <a:graphicFrameLocks noChangeAspect="1"/>
          </p:cNvGraphicFramePr>
          <p:nvPr/>
        </p:nvGraphicFramePr>
        <p:xfrm>
          <a:off x="309563" y="1778000"/>
          <a:ext cx="8601075" cy="4241800"/>
        </p:xfrm>
        <a:graphic>
          <a:graphicData uri="http://schemas.openxmlformats.org/presentationml/2006/ole">
            <p:oleObj spid="_x0000_s23555" name="Drawing" r:id="rId4" imgW="950976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4578" name="Object 12"/>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4"/>
          <p:cNvGraphicFramePr>
            <a:graphicFrameLocks noChangeAspect="1"/>
          </p:cNvGraphicFramePr>
          <p:nvPr/>
        </p:nvGraphicFramePr>
        <p:xfrm>
          <a:off x="309563" y="1778000"/>
          <a:ext cx="8528050" cy="4622800"/>
        </p:xfrm>
        <a:graphic>
          <a:graphicData uri="http://schemas.openxmlformats.org/presentationml/2006/ole">
            <p:oleObj spid="_x0000_s24579" name="Drawing" r:id="rId4" imgW="9509760" imgH="5151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5602" name="Object 12"/>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4"/>
          <p:cNvGraphicFramePr>
            <a:graphicFrameLocks noChangeAspect="1"/>
          </p:cNvGraphicFramePr>
          <p:nvPr/>
        </p:nvGraphicFramePr>
        <p:xfrm>
          <a:off x="309563" y="1778000"/>
          <a:ext cx="8528050" cy="4622800"/>
        </p:xfrm>
        <a:graphic>
          <a:graphicData uri="http://schemas.openxmlformats.org/presentationml/2006/ole">
            <p:oleObj spid="_x0000_s25603" name="Drawing" r:id="rId4" imgW="9509760" imgH="5151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6626" name="Object 12"/>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4"/>
          <p:cNvGraphicFramePr>
            <a:graphicFrameLocks noChangeAspect="1"/>
          </p:cNvGraphicFramePr>
          <p:nvPr/>
        </p:nvGraphicFramePr>
        <p:xfrm>
          <a:off x="309563" y="1778000"/>
          <a:ext cx="8512175" cy="4470400"/>
        </p:xfrm>
        <a:graphic>
          <a:graphicData uri="http://schemas.openxmlformats.org/presentationml/2006/ole">
            <p:oleObj spid="_x0000_s26627" name="Drawing" r:id="rId4" imgW="950976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7650" name="Object 12"/>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4"/>
          <p:cNvGraphicFramePr>
            <a:graphicFrameLocks noChangeAspect="1"/>
          </p:cNvGraphicFramePr>
          <p:nvPr/>
        </p:nvGraphicFramePr>
        <p:xfrm>
          <a:off x="309563" y="1778000"/>
          <a:ext cx="8529637" cy="3619500"/>
        </p:xfrm>
        <a:graphic>
          <a:graphicData uri="http://schemas.openxmlformats.org/presentationml/2006/ole">
            <p:oleObj spid="_x0000_s27651" name="Drawing" r:id="rId4" imgW="9509760" imgH="4030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8674" name="Object 12"/>
          <p:cNvGraphicFramePr>
            <a:graphicFrameLocks noChangeAspect="1"/>
          </p:cNvGraphicFramePr>
          <p:nvPr/>
        </p:nvGraphicFramePr>
        <p:xfrm>
          <a:off x="100013"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4"/>
          <p:cNvGraphicFramePr>
            <a:graphicFrameLocks noChangeAspect="1"/>
          </p:cNvGraphicFramePr>
          <p:nvPr/>
        </p:nvGraphicFramePr>
        <p:xfrm>
          <a:off x="309563" y="1778000"/>
          <a:ext cx="8561387" cy="4660900"/>
        </p:xfrm>
        <a:graphic>
          <a:graphicData uri="http://schemas.openxmlformats.org/presentationml/2006/ole">
            <p:oleObj spid="_x0000_s28675" name="Drawing" r:id="rId4" imgW="9509760" imgH="5173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9698" name="Object 12"/>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4"/>
          <p:cNvGraphicFramePr>
            <a:graphicFrameLocks noChangeAspect="1"/>
          </p:cNvGraphicFramePr>
          <p:nvPr/>
        </p:nvGraphicFramePr>
        <p:xfrm>
          <a:off x="309563" y="1778000"/>
          <a:ext cx="8610600" cy="3060700"/>
        </p:xfrm>
        <a:graphic>
          <a:graphicData uri="http://schemas.openxmlformats.org/presentationml/2006/ole">
            <p:oleObj spid="_x0000_s29699" name="Drawing" r:id="rId4" imgW="9509760" imgH="3375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Bancaire instellingen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4"/>
          <p:cNvGraphicFramePr>
            <a:graphicFrameLocks noChangeAspect="1"/>
          </p:cNvGraphicFramePr>
          <p:nvPr/>
        </p:nvGraphicFramePr>
        <p:xfrm>
          <a:off x="309563" y="1778000"/>
          <a:ext cx="8604250" cy="4546600"/>
        </p:xfrm>
        <a:graphic>
          <a:graphicData uri="http://schemas.openxmlformats.org/presentationml/2006/ole">
            <p:oleObj spid="_x0000_s3075" name="Drawing" r:id="rId4" imgW="950976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22" name="Object 12"/>
          <p:cNvGraphicFramePr>
            <a:graphicFrameLocks noChangeAspect="1"/>
          </p:cNvGraphicFramePr>
          <p:nvPr/>
        </p:nvGraphicFramePr>
        <p:xfrm>
          <a:off x="100013" y="6388100"/>
          <a:ext cx="419100" cy="312738"/>
        </p:xfrm>
        <a:graphic>
          <a:graphicData uri="http://schemas.openxmlformats.org/presentationml/2006/ole">
            <p:oleObj spid="_x0000_s30722" name="Drawing" r:id="rId3" imgW="419040" imgH="312480" progId="Presentations.Drawing.16">
              <p:embed/>
            </p:oleObj>
          </a:graphicData>
        </a:graphic>
      </p:graphicFrame>
      <p:graphicFrame>
        <p:nvGraphicFramePr>
          <p:cNvPr id="30723" name="Object 4"/>
          <p:cNvGraphicFramePr>
            <a:graphicFrameLocks noChangeAspect="1"/>
          </p:cNvGraphicFramePr>
          <p:nvPr/>
        </p:nvGraphicFramePr>
        <p:xfrm>
          <a:off x="309563" y="1778000"/>
          <a:ext cx="8578850" cy="4622800"/>
        </p:xfrm>
        <a:graphic>
          <a:graphicData uri="http://schemas.openxmlformats.org/presentationml/2006/ole">
            <p:oleObj spid="_x0000_s30723" name="Drawing" r:id="rId4" imgW="9509760" imgH="5120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1746" name="Object 12"/>
          <p:cNvGraphicFramePr>
            <a:graphicFrameLocks noChangeAspect="1"/>
          </p:cNvGraphicFramePr>
          <p:nvPr/>
        </p:nvGraphicFramePr>
        <p:xfrm>
          <a:off x="8594725" y="6388100"/>
          <a:ext cx="419100" cy="312738"/>
        </p:xfrm>
        <a:graphic>
          <a:graphicData uri="http://schemas.openxmlformats.org/presentationml/2006/ole">
            <p:oleObj spid="_x0000_s31746" name="Drawing" r:id="rId3" imgW="419040" imgH="312480" progId="Presentations.Drawing.16">
              <p:embed/>
            </p:oleObj>
          </a:graphicData>
        </a:graphic>
      </p:graphicFrame>
      <p:graphicFrame>
        <p:nvGraphicFramePr>
          <p:cNvPr id="31747" name="Object 4"/>
          <p:cNvGraphicFramePr>
            <a:graphicFrameLocks noChangeAspect="1"/>
          </p:cNvGraphicFramePr>
          <p:nvPr/>
        </p:nvGraphicFramePr>
        <p:xfrm>
          <a:off x="309563" y="1778000"/>
          <a:ext cx="8548687" cy="4660900"/>
        </p:xfrm>
        <a:graphic>
          <a:graphicData uri="http://schemas.openxmlformats.org/presentationml/2006/ole">
            <p:oleObj spid="_x0000_s31747" name="Drawing" r:id="rId4" imgW="9509760" imgH="5181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2770" name="Object 12"/>
          <p:cNvGraphicFramePr>
            <a:graphicFrameLocks noChangeAspect="1"/>
          </p:cNvGraphicFramePr>
          <p:nvPr/>
        </p:nvGraphicFramePr>
        <p:xfrm>
          <a:off x="8594725" y="6388100"/>
          <a:ext cx="419100" cy="312738"/>
        </p:xfrm>
        <a:graphic>
          <a:graphicData uri="http://schemas.openxmlformats.org/presentationml/2006/ole">
            <p:oleObj spid="_x0000_s32770" name="Drawing" r:id="rId3" imgW="419040" imgH="312480" progId="Presentations.Drawing.16">
              <p:embed/>
            </p:oleObj>
          </a:graphicData>
        </a:graphic>
      </p:graphicFrame>
      <p:graphicFrame>
        <p:nvGraphicFramePr>
          <p:cNvPr id="32771" name="Object 4"/>
          <p:cNvGraphicFramePr>
            <a:graphicFrameLocks noChangeAspect="1"/>
          </p:cNvGraphicFramePr>
          <p:nvPr/>
        </p:nvGraphicFramePr>
        <p:xfrm>
          <a:off x="309563" y="1778000"/>
          <a:ext cx="8569325" cy="2984500"/>
        </p:xfrm>
        <a:graphic>
          <a:graphicData uri="http://schemas.openxmlformats.org/presentationml/2006/ole">
            <p:oleObj spid="_x0000_s32771" name="Drawing" r:id="rId4" imgW="9509760" imgH="3306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3794" name="Object 12"/>
          <p:cNvGraphicFramePr>
            <a:graphicFrameLocks noChangeAspect="1"/>
          </p:cNvGraphicFramePr>
          <p:nvPr/>
        </p:nvGraphicFramePr>
        <p:xfrm>
          <a:off x="8594725" y="6388100"/>
          <a:ext cx="419100" cy="312738"/>
        </p:xfrm>
        <a:graphic>
          <a:graphicData uri="http://schemas.openxmlformats.org/presentationml/2006/ole">
            <p:oleObj spid="_x0000_s33794" name="Drawing" r:id="rId3" imgW="419040" imgH="312480" progId="Presentations.Drawing.16">
              <p:embed/>
            </p:oleObj>
          </a:graphicData>
        </a:graphic>
      </p:graphicFrame>
      <p:graphicFrame>
        <p:nvGraphicFramePr>
          <p:cNvPr id="33795" name="Object 7"/>
          <p:cNvGraphicFramePr>
            <a:graphicFrameLocks noChangeAspect="1"/>
          </p:cNvGraphicFramePr>
          <p:nvPr/>
        </p:nvGraphicFramePr>
        <p:xfrm>
          <a:off x="309563" y="1778000"/>
          <a:ext cx="8567737" cy="4379913"/>
        </p:xfrm>
        <a:graphic>
          <a:graphicData uri="http://schemas.openxmlformats.org/presentationml/2006/ole">
            <p:oleObj spid="_x0000_s33795" name="Drawing" r:id="rId4" imgW="9517320" imgH="4861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4818" name="Object 12"/>
          <p:cNvGraphicFramePr>
            <a:graphicFrameLocks noChangeAspect="1"/>
          </p:cNvGraphicFramePr>
          <p:nvPr/>
        </p:nvGraphicFramePr>
        <p:xfrm>
          <a:off x="8594725" y="6388100"/>
          <a:ext cx="419100" cy="312738"/>
        </p:xfrm>
        <a:graphic>
          <a:graphicData uri="http://schemas.openxmlformats.org/presentationml/2006/ole">
            <p:oleObj spid="_x0000_s34818" name="Drawing" r:id="rId3" imgW="419040" imgH="312480" progId="Presentations.Drawing.16">
              <p:embed/>
            </p:oleObj>
          </a:graphicData>
        </a:graphic>
      </p:graphicFrame>
      <p:graphicFrame>
        <p:nvGraphicFramePr>
          <p:cNvPr id="34819" name="Object 4"/>
          <p:cNvGraphicFramePr>
            <a:graphicFrameLocks noChangeAspect="1"/>
          </p:cNvGraphicFramePr>
          <p:nvPr/>
        </p:nvGraphicFramePr>
        <p:xfrm>
          <a:off x="309563" y="1778000"/>
          <a:ext cx="8542337" cy="4660900"/>
        </p:xfrm>
        <a:graphic>
          <a:graphicData uri="http://schemas.openxmlformats.org/presentationml/2006/ole">
            <p:oleObj spid="_x0000_s34819" name="Drawing" r:id="rId4" imgW="9517320" imgH="5189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5842" name="Object 12"/>
          <p:cNvGraphicFramePr>
            <a:graphicFrameLocks noChangeAspect="1"/>
          </p:cNvGraphicFramePr>
          <p:nvPr/>
        </p:nvGraphicFramePr>
        <p:xfrm>
          <a:off x="8594725" y="6388100"/>
          <a:ext cx="419100" cy="312738"/>
        </p:xfrm>
        <a:graphic>
          <a:graphicData uri="http://schemas.openxmlformats.org/presentationml/2006/ole">
            <p:oleObj spid="_x0000_s35842" name="Drawing" r:id="rId3" imgW="419040" imgH="312480" progId="Presentations.Drawing.16">
              <p:embed/>
            </p:oleObj>
          </a:graphicData>
        </a:graphic>
      </p:graphicFrame>
      <p:graphicFrame>
        <p:nvGraphicFramePr>
          <p:cNvPr id="35843" name="Object 4"/>
          <p:cNvGraphicFramePr>
            <a:graphicFrameLocks noChangeAspect="1"/>
          </p:cNvGraphicFramePr>
          <p:nvPr/>
        </p:nvGraphicFramePr>
        <p:xfrm>
          <a:off x="309563" y="1778000"/>
          <a:ext cx="8518525" cy="4470400"/>
        </p:xfrm>
        <a:graphic>
          <a:graphicData uri="http://schemas.openxmlformats.org/presentationml/2006/ole">
            <p:oleObj spid="_x0000_s35843" name="Drawing" r:id="rId4" imgW="951732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6866" name="Object 12"/>
          <p:cNvGraphicFramePr>
            <a:graphicFrameLocks noChangeAspect="1"/>
          </p:cNvGraphicFramePr>
          <p:nvPr/>
        </p:nvGraphicFramePr>
        <p:xfrm>
          <a:off x="8594725" y="6388100"/>
          <a:ext cx="419100" cy="312738"/>
        </p:xfrm>
        <a:graphic>
          <a:graphicData uri="http://schemas.openxmlformats.org/presentationml/2006/ole">
            <p:oleObj spid="_x0000_s36866" name="Drawing" r:id="rId3" imgW="419040" imgH="312480" progId="Presentations.Drawing.16">
              <p:embed/>
            </p:oleObj>
          </a:graphicData>
        </a:graphic>
      </p:graphicFrame>
      <p:graphicFrame>
        <p:nvGraphicFramePr>
          <p:cNvPr id="36867" name="Object 4"/>
          <p:cNvGraphicFramePr>
            <a:graphicFrameLocks noChangeAspect="1"/>
          </p:cNvGraphicFramePr>
          <p:nvPr/>
        </p:nvGraphicFramePr>
        <p:xfrm>
          <a:off x="309563" y="1778000"/>
          <a:ext cx="8569325" cy="4089400"/>
        </p:xfrm>
        <a:graphic>
          <a:graphicData uri="http://schemas.openxmlformats.org/presentationml/2006/ole">
            <p:oleObj spid="_x0000_s36867" name="Drawing" r:id="rId4" imgW="9509760" imgH="4533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7890" name="Object 12"/>
          <p:cNvGraphicFramePr>
            <a:graphicFrameLocks noChangeAspect="1"/>
          </p:cNvGraphicFramePr>
          <p:nvPr/>
        </p:nvGraphicFramePr>
        <p:xfrm>
          <a:off x="8594725" y="6388100"/>
          <a:ext cx="419100" cy="312738"/>
        </p:xfrm>
        <a:graphic>
          <a:graphicData uri="http://schemas.openxmlformats.org/presentationml/2006/ole">
            <p:oleObj spid="_x0000_s37890" name="Drawing" r:id="rId3" imgW="419040" imgH="312480" progId="Presentations.Drawing.16">
              <p:embed/>
            </p:oleObj>
          </a:graphicData>
        </a:graphic>
      </p:graphicFrame>
      <p:graphicFrame>
        <p:nvGraphicFramePr>
          <p:cNvPr id="37891" name="Object 4"/>
          <p:cNvGraphicFramePr>
            <a:graphicFrameLocks noChangeAspect="1"/>
          </p:cNvGraphicFramePr>
          <p:nvPr/>
        </p:nvGraphicFramePr>
        <p:xfrm>
          <a:off x="309563" y="1778000"/>
          <a:ext cx="8594725" cy="3898900"/>
        </p:xfrm>
        <a:graphic>
          <a:graphicData uri="http://schemas.openxmlformats.org/presentationml/2006/ole">
            <p:oleObj spid="_x0000_s37891" name="Drawing" r:id="rId4" imgW="9517320" imgH="43128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89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8914" name="Object 12"/>
          <p:cNvGraphicFramePr>
            <a:graphicFrameLocks noChangeAspect="1"/>
          </p:cNvGraphicFramePr>
          <p:nvPr/>
        </p:nvGraphicFramePr>
        <p:xfrm>
          <a:off x="8594725" y="6388100"/>
          <a:ext cx="419100" cy="312738"/>
        </p:xfrm>
        <a:graphic>
          <a:graphicData uri="http://schemas.openxmlformats.org/presentationml/2006/ole">
            <p:oleObj spid="_x0000_s38914" name="Drawing" r:id="rId3" imgW="419040" imgH="312480" progId="Presentations.Drawing.16">
              <p:embed/>
            </p:oleObj>
          </a:graphicData>
        </a:graphic>
      </p:graphicFrame>
      <p:graphicFrame>
        <p:nvGraphicFramePr>
          <p:cNvPr id="38915" name="Object 4"/>
          <p:cNvGraphicFramePr>
            <a:graphicFrameLocks noChangeAspect="1"/>
          </p:cNvGraphicFramePr>
          <p:nvPr/>
        </p:nvGraphicFramePr>
        <p:xfrm>
          <a:off x="309563" y="1778000"/>
          <a:ext cx="8535987" cy="4660900"/>
        </p:xfrm>
        <a:graphic>
          <a:graphicData uri="http://schemas.openxmlformats.org/presentationml/2006/ole">
            <p:oleObj spid="_x0000_s38915" name="Drawing" r:id="rId4" imgW="9509760" imgH="5189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399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9938" name="Object 12"/>
          <p:cNvGraphicFramePr>
            <a:graphicFrameLocks noChangeAspect="1"/>
          </p:cNvGraphicFramePr>
          <p:nvPr/>
        </p:nvGraphicFramePr>
        <p:xfrm>
          <a:off x="8594725" y="6388100"/>
          <a:ext cx="419100" cy="312738"/>
        </p:xfrm>
        <a:graphic>
          <a:graphicData uri="http://schemas.openxmlformats.org/presentationml/2006/ole">
            <p:oleObj spid="_x0000_s39938" name="Drawing" r:id="rId3" imgW="419040" imgH="312480" progId="Presentations.Drawing.16">
              <p:embed/>
            </p:oleObj>
          </a:graphicData>
        </a:graphic>
      </p:graphicFrame>
      <p:graphicFrame>
        <p:nvGraphicFramePr>
          <p:cNvPr id="39939" name="Object 4"/>
          <p:cNvGraphicFramePr>
            <a:graphicFrameLocks noChangeAspect="1"/>
          </p:cNvGraphicFramePr>
          <p:nvPr/>
        </p:nvGraphicFramePr>
        <p:xfrm>
          <a:off x="309563" y="1778000"/>
          <a:ext cx="8512175" cy="4089400"/>
        </p:xfrm>
        <a:graphic>
          <a:graphicData uri="http://schemas.openxmlformats.org/presentationml/2006/ole">
            <p:oleObj spid="_x0000_s39939" name="Drawing" r:id="rId4" imgW="9509760" imgH="4564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Bancaire instellingen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4"/>
          <p:cNvGraphicFramePr>
            <a:graphicFrameLocks noChangeAspect="1"/>
          </p:cNvGraphicFramePr>
          <p:nvPr/>
        </p:nvGraphicFramePr>
        <p:xfrm>
          <a:off x="309563" y="1778000"/>
          <a:ext cx="8605837" cy="2755900"/>
        </p:xfrm>
        <a:graphic>
          <a:graphicData uri="http://schemas.openxmlformats.org/presentationml/2006/ole">
            <p:oleObj spid="_x0000_s4099" name="Drawing" r:id="rId4" imgW="9509760" imgH="304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62" name="Object 12"/>
          <p:cNvGraphicFramePr>
            <a:graphicFrameLocks noChangeAspect="1"/>
          </p:cNvGraphicFramePr>
          <p:nvPr/>
        </p:nvGraphicFramePr>
        <p:xfrm>
          <a:off x="8594725" y="6388100"/>
          <a:ext cx="419100" cy="312738"/>
        </p:xfrm>
        <a:graphic>
          <a:graphicData uri="http://schemas.openxmlformats.org/presentationml/2006/ole">
            <p:oleObj spid="_x0000_s40962" name="Drawing" r:id="rId3" imgW="419040" imgH="312480" progId="Presentations.Drawing.16">
              <p:embed/>
            </p:oleObj>
          </a:graphicData>
        </a:graphic>
      </p:graphicFrame>
      <p:graphicFrame>
        <p:nvGraphicFramePr>
          <p:cNvPr id="40963" name="Object 4"/>
          <p:cNvGraphicFramePr>
            <a:graphicFrameLocks noChangeAspect="1"/>
          </p:cNvGraphicFramePr>
          <p:nvPr/>
        </p:nvGraphicFramePr>
        <p:xfrm>
          <a:off x="309563" y="1778000"/>
          <a:ext cx="8537575" cy="3937000"/>
        </p:xfrm>
        <a:graphic>
          <a:graphicData uri="http://schemas.openxmlformats.org/presentationml/2006/ole">
            <p:oleObj spid="_x0000_s40963" name="Drawing" r:id="rId4" imgW="9509760" imgH="4381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986" name="Object 12"/>
          <p:cNvGraphicFramePr>
            <a:graphicFrameLocks noChangeAspect="1"/>
          </p:cNvGraphicFramePr>
          <p:nvPr/>
        </p:nvGraphicFramePr>
        <p:xfrm>
          <a:off x="8594725" y="6388100"/>
          <a:ext cx="419100" cy="312738"/>
        </p:xfrm>
        <a:graphic>
          <a:graphicData uri="http://schemas.openxmlformats.org/presentationml/2006/ole">
            <p:oleObj spid="_x0000_s41986" name="Drawing" r:id="rId3" imgW="419040" imgH="312480" progId="Presentations.Drawing.16">
              <p:embed/>
            </p:oleObj>
          </a:graphicData>
        </a:graphic>
      </p:graphicFrame>
      <p:graphicFrame>
        <p:nvGraphicFramePr>
          <p:cNvPr id="41987" name="Object 4"/>
          <p:cNvGraphicFramePr>
            <a:graphicFrameLocks noChangeAspect="1"/>
          </p:cNvGraphicFramePr>
          <p:nvPr/>
        </p:nvGraphicFramePr>
        <p:xfrm>
          <a:off x="309563" y="1778000"/>
          <a:ext cx="8507412" cy="4127500"/>
        </p:xfrm>
        <a:graphic>
          <a:graphicData uri="http://schemas.openxmlformats.org/presentationml/2006/ole">
            <p:oleObj spid="_x0000_s41987" name="Drawing" r:id="rId4" imgW="9509760" imgH="4610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3010" name="Object 12"/>
          <p:cNvGraphicFramePr>
            <a:graphicFrameLocks noChangeAspect="1"/>
          </p:cNvGraphicFramePr>
          <p:nvPr/>
        </p:nvGraphicFramePr>
        <p:xfrm>
          <a:off x="8594725" y="6388100"/>
          <a:ext cx="419100" cy="312738"/>
        </p:xfrm>
        <a:graphic>
          <a:graphicData uri="http://schemas.openxmlformats.org/presentationml/2006/ole">
            <p:oleObj spid="_x0000_s43010" name="Drawing" r:id="rId3" imgW="419040" imgH="312480" progId="Presentations.Drawing.16">
              <p:embed/>
            </p:oleObj>
          </a:graphicData>
        </a:graphic>
      </p:graphicFrame>
      <p:graphicFrame>
        <p:nvGraphicFramePr>
          <p:cNvPr id="43011" name="Object 4"/>
          <p:cNvGraphicFramePr>
            <a:graphicFrameLocks noChangeAspect="1"/>
          </p:cNvGraphicFramePr>
          <p:nvPr/>
        </p:nvGraphicFramePr>
        <p:xfrm>
          <a:off x="309563" y="1778000"/>
          <a:ext cx="8497887" cy="3898900"/>
        </p:xfrm>
        <a:graphic>
          <a:graphicData uri="http://schemas.openxmlformats.org/presentationml/2006/ole">
            <p:oleObj spid="_x0000_s43011" name="Drawing" r:id="rId4" imgW="9509760" imgH="4358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Geldschepping</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4034" name="Object 12"/>
          <p:cNvGraphicFramePr>
            <a:graphicFrameLocks noChangeAspect="1"/>
          </p:cNvGraphicFramePr>
          <p:nvPr/>
        </p:nvGraphicFramePr>
        <p:xfrm>
          <a:off x="8594725" y="6388100"/>
          <a:ext cx="419100" cy="312738"/>
        </p:xfrm>
        <a:graphic>
          <a:graphicData uri="http://schemas.openxmlformats.org/presentationml/2006/ole">
            <p:oleObj spid="_x0000_s44034" name="Drawing" r:id="rId3" imgW="419040" imgH="312480" progId="Presentations.Drawing.16">
              <p:embed/>
            </p:oleObj>
          </a:graphicData>
        </a:graphic>
      </p:graphicFrame>
      <p:graphicFrame>
        <p:nvGraphicFramePr>
          <p:cNvPr id="44035" name="Object 4"/>
          <p:cNvGraphicFramePr>
            <a:graphicFrameLocks noChangeAspect="1"/>
          </p:cNvGraphicFramePr>
          <p:nvPr/>
        </p:nvGraphicFramePr>
        <p:xfrm>
          <a:off x="309563" y="1778000"/>
          <a:ext cx="8453437" cy="3522663"/>
        </p:xfrm>
        <a:graphic>
          <a:graphicData uri="http://schemas.openxmlformats.org/presentationml/2006/ole">
            <p:oleObj spid="_x0000_s44035" name="Drawing" r:id="rId4" imgW="9517320" imgH="3962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Bancaire instellingen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09563" y="1778000"/>
          <a:ext cx="8605837" cy="2755900"/>
        </p:xfrm>
        <a:graphic>
          <a:graphicData uri="http://schemas.openxmlformats.org/presentationml/2006/ole">
            <p:oleObj spid="_x0000_s5123" name="Drawing" r:id="rId4" imgW="9509760" imgH="3040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Functies van geld</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4"/>
          <p:cNvGraphicFramePr>
            <a:graphicFrameLocks noChangeAspect="1"/>
          </p:cNvGraphicFramePr>
          <p:nvPr/>
        </p:nvGraphicFramePr>
        <p:xfrm>
          <a:off x="309563" y="1778000"/>
          <a:ext cx="8531225" cy="4508500"/>
        </p:xfrm>
        <a:graphic>
          <a:graphicData uri="http://schemas.openxmlformats.org/presentationml/2006/ole">
            <p:oleObj spid="_x0000_s6147" name="Drawing" r:id="rId4" imgW="9509760" imgH="5021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Functies van geld</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7"/>
          <p:cNvGraphicFramePr>
            <a:graphicFrameLocks noChangeAspect="1"/>
          </p:cNvGraphicFramePr>
          <p:nvPr/>
        </p:nvGraphicFramePr>
        <p:xfrm>
          <a:off x="309563" y="1778000"/>
          <a:ext cx="8526462" cy="4546600"/>
        </p:xfrm>
        <a:graphic>
          <a:graphicData uri="http://schemas.openxmlformats.org/presentationml/2006/ole">
            <p:oleObj spid="_x0000_s7171" name="Drawing" r:id="rId4" imgW="9509760" imgH="5067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Functies van geld</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09563" y="1778000"/>
          <a:ext cx="8755062" cy="4508500"/>
        </p:xfrm>
        <a:graphic>
          <a:graphicData uri="http://schemas.openxmlformats.org/presentationml/2006/ole">
            <p:oleObj spid="_x0000_s8195" name="Drawing" r:id="rId4" imgW="968508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GELD- EN BANCAIRE ASPECTEN</a:t>
            </a:r>
          </a:p>
        </p:txBody>
      </p:sp>
      <p:sp>
        <p:nvSpPr>
          <p:cNvPr id="9222"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Soorten geld</a:t>
            </a:r>
          </a:p>
        </p:txBody>
      </p:sp>
      <p:sp>
        <p:nvSpPr>
          <p:cNvPr id="922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4"/>
          <p:cNvGraphicFramePr>
            <a:graphicFrameLocks noChangeAspect="1"/>
          </p:cNvGraphicFramePr>
          <p:nvPr/>
        </p:nvGraphicFramePr>
        <p:xfrm>
          <a:off x="309563" y="1778000"/>
          <a:ext cx="8604250" cy="4546600"/>
        </p:xfrm>
        <a:graphic>
          <a:graphicData uri="http://schemas.openxmlformats.org/presentationml/2006/ole">
            <p:oleObj spid="_x0000_s9219" name="Drawing" r:id="rId4" imgW="9509760" imgH="5021640" progId="Presentations.Drawing.18">
              <p:embed/>
            </p:oleObj>
          </a:graphicData>
        </a:graphic>
      </p:graphicFrame>
      <p:graphicFrame>
        <p:nvGraphicFramePr>
          <p:cNvPr id="9220" name="Object 5"/>
          <p:cNvGraphicFramePr>
            <a:graphicFrameLocks noChangeAspect="1"/>
          </p:cNvGraphicFramePr>
          <p:nvPr/>
        </p:nvGraphicFramePr>
        <p:xfrm>
          <a:off x="2819400" y="3505200"/>
          <a:ext cx="3717925" cy="2476500"/>
        </p:xfrm>
        <a:graphic>
          <a:graphicData uri="http://schemas.openxmlformats.org/presentationml/2006/ole">
            <p:oleObj spid="_x0000_s9220" name="Drawing" r:id="rId5" imgW="4016114" imgH="2674923"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1433</TotalTime>
  <Words>233</Words>
  <Application>Microsoft Office PowerPoint</Application>
  <PresentationFormat>On-screen Show (4:3)</PresentationFormat>
  <Paragraphs>85</Paragraphs>
  <Slides>43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9" baseType="lpstr">
      <vt:lpstr>Arial</vt:lpstr>
      <vt:lpstr>Calibri</vt:lpstr>
      <vt:lpstr>Tahoma</vt:lpstr>
      <vt:lpstr>Dunes</vt:lpstr>
      <vt:lpstr>Presentations X8 Drawing</vt:lpstr>
      <vt:lpstr>Presentations X6 Drawing</vt:lpstr>
      <vt:lpstr>VASTGOED ECONOMIE / 05A</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lpstr>GELD- EN BANCAIRE ASPECTEN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Vastgoed_economie_05A_geld_en_bancaire_aspecten</dc:title>
  <dc:subject>Geld- en bancaire aspecten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139</cp:revision>
  <dcterms:created xsi:type="dcterms:W3CDTF">2015-09-06T15:15:23Z</dcterms:created>
  <dcterms:modified xsi:type="dcterms:W3CDTF">2021-06-01T11:09:16Z</dcterms:modified>
  <cp:category>gebaseerd op Vastgoed economie van J.Buist;De kern van de economie van prof. A.Heertje;Onderneming en omgeving van prof. R. Schöndorff, drs. J. Pleus en prof. C. de Kam;Economie, 1500 termen van A tot Z, prof. Schöndorff e.a., en additionele materialen van R.Reinhardt.</cp:category>
</cp:coreProperties>
</file>