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6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It+Y3Z1RnBxek3OTrb1X6w" hashData="4sanT+pwCks9akrwpJA2wsgemP0"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48" d="100"/>
          <a:sy n="48" d="100"/>
        </p:scale>
        <p:origin x="-1210" y="-67"/>
      </p:cViewPr>
      <p:guideLst>
        <p:guide orient="horz" pos="1120"/>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D7B9C-8BB6-449C-9EE2-296698A258E0}"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754DD0-8827-4650-8AB4-F18B16D5F318}"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B4B66-74B1-4271-99DD-0802CB0F5798}"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0A384-7625-4441-B772-C1F3F71BE876}"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5E101-EFF8-4AFB-AC76-F9D453EFAB83}"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B560-1F98-4EDC-865C-DA0BE7C65A42}"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3CD0BF-AB0C-4359-B5F2-14D96E5CC350}"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50AE0A-50C4-4245-AF1F-64C47EB39C1E}"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843999-0A06-447F-9176-CC0809941AD1}"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C7CA3F-BF8C-49E0-ABE2-0DDAF4D63CFB}"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94F7BF-2516-4337-8BC4-CFBEA4F6E96F}"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0BD550-D132-4C8D-B7DF-859AE0D13B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VASTGOED ECONOMIE / 05B</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322263" y="1758950"/>
          <a:ext cx="8510587" cy="4894263"/>
        </p:xfrm>
        <a:graphic>
          <a:graphicData uri="http://schemas.openxmlformats.org/presentationml/2006/ole">
            <p:oleObj spid="_x0000_s1026" name="Drawing" r:id="rId3" imgW="9387720" imgH="5394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4"/>
          <p:cNvGraphicFramePr>
            <a:graphicFrameLocks noChangeAspect="1"/>
          </p:cNvGraphicFramePr>
          <p:nvPr/>
        </p:nvGraphicFramePr>
        <p:xfrm>
          <a:off x="309563" y="1778000"/>
          <a:ext cx="8521700" cy="3822700"/>
        </p:xfrm>
        <a:graphic>
          <a:graphicData uri="http://schemas.openxmlformats.org/presentationml/2006/ole">
            <p:oleObj spid="_x0000_s10243" name="Drawing" r:id="rId4" imgW="9555480" imgH="4282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4"/>
          <p:cNvGraphicFramePr>
            <a:graphicFrameLocks noChangeAspect="1"/>
          </p:cNvGraphicFramePr>
          <p:nvPr/>
        </p:nvGraphicFramePr>
        <p:xfrm>
          <a:off x="309563" y="1778000"/>
          <a:ext cx="8535987" cy="3251200"/>
        </p:xfrm>
        <a:graphic>
          <a:graphicData uri="http://schemas.openxmlformats.org/presentationml/2006/ole">
            <p:oleObj spid="_x0000_s11267" name="Drawing" r:id="rId4" imgW="9555480" imgH="363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4"/>
          <p:cNvGraphicFramePr>
            <a:graphicFrameLocks noChangeAspect="1"/>
          </p:cNvGraphicFramePr>
          <p:nvPr/>
        </p:nvGraphicFramePr>
        <p:xfrm>
          <a:off x="309563" y="1778000"/>
          <a:ext cx="8547100" cy="4127500"/>
        </p:xfrm>
        <a:graphic>
          <a:graphicData uri="http://schemas.openxmlformats.org/presentationml/2006/ole">
            <p:oleObj spid="_x0000_s12291" name="Drawing" r:id="rId4" imgW="9555480" imgH="4610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4"/>
          <p:cNvGraphicFramePr>
            <a:graphicFrameLocks noChangeAspect="1"/>
          </p:cNvGraphicFramePr>
          <p:nvPr/>
        </p:nvGraphicFramePr>
        <p:xfrm>
          <a:off x="309563" y="1778000"/>
          <a:ext cx="8535987" cy="3251200"/>
        </p:xfrm>
        <a:graphic>
          <a:graphicData uri="http://schemas.openxmlformats.org/presentationml/2006/ole">
            <p:oleObj spid="_x0000_s13315" name="Drawing" r:id="rId4" imgW="9555480" imgH="363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4"/>
          <p:cNvGraphicFramePr>
            <a:graphicFrameLocks noChangeAspect="1"/>
          </p:cNvGraphicFramePr>
          <p:nvPr/>
        </p:nvGraphicFramePr>
        <p:xfrm>
          <a:off x="309563" y="1778000"/>
          <a:ext cx="8551862" cy="3556000"/>
        </p:xfrm>
        <a:graphic>
          <a:graphicData uri="http://schemas.openxmlformats.org/presentationml/2006/ole">
            <p:oleObj spid="_x0000_s14339" name="Drawing" r:id="rId4" imgW="9540360" imgH="3962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5366"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536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4"/>
          <p:cNvGraphicFramePr>
            <a:graphicFrameLocks noChangeAspect="1"/>
          </p:cNvGraphicFramePr>
          <p:nvPr/>
        </p:nvGraphicFramePr>
        <p:xfrm>
          <a:off x="309563" y="1778000"/>
          <a:ext cx="8415337" cy="1535113"/>
        </p:xfrm>
        <a:graphic>
          <a:graphicData uri="http://schemas.openxmlformats.org/presentationml/2006/ole">
            <p:oleObj spid="_x0000_s15363" name="Drawing" r:id="rId4" imgW="9349920" imgH="1699200" progId="Presentations.Drawing.18">
              <p:embed/>
            </p:oleObj>
          </a:graphicData>
        </a:graphic>
      </p:graphicFrame>
      <p:graphicFrame>
        <p:nvGraphicFramePr>
          <p:cNvPr id="15364" name="Object 5"/>
          <p:cNvGraphicFramePr>
            <a:graphicFrameLocks noChangeAspect="1"/>
          </p:cNvGraphicFramePr>
          <p:nvPr/>
        </p:nvGraphicFramePr>
        <p:xfrm>
          <a:off x="2362200" y="3467100"/>
          <a:ext cx="4467225" cy="2895600"/>
        </p:xfrm>
        <a:graphic>
          <a:graphicData uri="http://schemas.openxmlformats.org/presentationml/2006/ole">
            <p:oleObj spid="_x0000_s15364" name="Drawing" r:id="rId5" imgW="5113080" imgH="331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5"/>
          <p:cNvGraphicFramePr>
            <a:graphicFrameLocks noChangeAspect="1"/>
          </p:cNvGraphicFramePr>
          <p:nvPr/>
        </p:nvGraphicFramePr>
        <p:xfrm>
          <a:off x="309563" y="1778000"/>
          <a:ext cx="8567737" cy="3565525"/>
        </p:xfrm>
        <a:graphic>
          <a:graphicData uri="http://schemas.openxmlformats.org/presentationml/2006/ole">
            <p:oleObj spid="_x0000_s16387" name="Drawing" r:id="rId4" imgW="9532800" imgH="3962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4"/>
          <p:cNvGraphicFramePr>
            <a:graphicFrameLocks noChangeAspect="1"/>
          </p:cNvGraphicFramePr>
          <p:nvPr/>
        </p:nvGraphicFramePr>
        <p:xfrm>
          <a:off x="309563" y="1778000"/>
          <a:ext cx="8502650" cy="3022600"/>
        </p:xfrm>
        <a:graphic>
          <a:graphicData uri="http://schemas.openxmlformats.org/presentationml/2006/ole">
            <p:oleObj spid="_x0000_s17411" name="Drawing" r:id="rId4" imgW="9509760" imgH="3375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4"/>
          <p:cNvGraphicFramePr>
            <a:graphicFrameLocks noChangeAspect="1"/>
          </p:cNvGraphicFramePr>
          <p:nvPr/>
        </p:nvGraphicFramePr>
        <p:xfrm>
          <a:off x="309563" y="1778000"/>
          <a:ext cx="8415337" cy="3292475"/>
        </p:xfrm>
        <a:graphic>
          <a:graphicData uri="http://schemas.openxmlformats.org/presentationml/2006/ole">
            <p:oleObj spid="_x0000_s18435" name="Drawing" r:id="rId4" imgW="9304200" imgH="363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4"/>
          <p:cNvGraphicFramePr>
            <a:graphicFrameLocks noChangeAspect="1"/>
          </p:cNvGraphicFramePr>
          <p:nvPr/>
        </p:nvGraphicFramePr>
        <p:xfrm>
          <a:off x="309563" y="1778000"/>
          <a:ext cx="8605837" cy="2414588"/>
        </p:xfrm>
        <a:graphic>
          <a:graphicData uri="http://schemas.openxmlformats.org/presentationml/2006/ole">
            <p:oleObj spid="_x0000_s19459" name="Drawing" r:id="rId4" imgW="9524880" imgH="2666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Eurosysteem</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7"/>
          <p:cNvGraphicFramePr>
            <a:graphicFrameLocks noChangeAspect="1"/>
          </p:cNvGraphicFramePr>
          <p:nvPr/>
        </p:nvGraphicFramePr>
        <p:xfrm>
          <a:off x="309563" y="1778000"/>
          <a:ext cx="8553450" cy="3632200"/>
        </p:xfrm>
        <a:graphic>
          <a:graphicData uri="http://schemas.openxmlformats.org/presentationml/2006/ole">
            <p:oleObj spid="_x0000_s2051" name="Drawing" r:id="rId4" imgW="9395640" imgH="3985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Eurosysteem</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4"/>
          <p:cNvGraphicFramePr>
            <a:graphicFrameLocks noChangeAspect="1"/>
          </p:cNvGraphicFramePr>
          <p:nvPr/>
        </p:nvGraphicFramePr>
        <p:xfrm>
          <a:off x="309563" y="1778000"/>
          <a:ext cx="8520112" cy="4508500"/>
        </p:xfrm>
        <a:graphic>
          <a:graphicData uri="http://schemas.openxmlformats.org/presentationml/2006/ole">
            <p:oleObj spid="_x0000_s3075" name="Drawing" r:id="rId4" imgW="9395640" imgH="4968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Eurosysteem</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5"/>
          <p:cNvGraphicFramePr>
            <a:graphicFrameLocks noChangeAspect="1"/>
          </p:cNvGraphicFramePr>
          <p:nvPr/>
        </p:nvGraphicFramePr>
        <p:xfrm>
          <a:off x="309563" y="1778000"/>
          <a:ext cx="8491537" cy="4479925"/>
        </p:xfrm>
        <a:graphic>
          <a:graphicData uri="http://schemas.openxmlformats.org/presentationml/2006/ole">
            <p:oleObj spid="_x0000_s4099" name="Drawing" r:id="rId4" imgW="9395640" imgH="4952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Obligaties, globale werking</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09563" y="1778000"/>
          <a:ext cx="8664575" cy="4279900"/>
        </p:xfrm>
        <a:graphic>
          <a:graphicData uri="http://schemas.openxmlformats.org/presentationml/2006/ole">
            <p:oleObj spid="_x0000_s5123" name="Drawing" r:id="rId4" imgW="949464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Obligaties, globale werking</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4"/>
          <p:cNvGraphicFramePr>
            <a:graphicFrameLocks noChangeAspect="1"/>
          </p:cNvGraphicFramePr>
          <p:nvPr/>
        </p:nvGraphicFramePr>
        <p:xfrm>
          <a:off x="309563" y="1778000"/>
          <a:ext cx="8589962" cy="4546600"/>
        </p:xfrm>
        <a:graphic>
          <a:graphicData uri="http://schemas.openxmlformats.org/presentationml/2006/ole">
            <p:oleObj spid="_x0000_s6147" name="Drawing" r:id="rId4" imgW="949464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Obligaties, globale werking</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4"/>
          <p:cNvGraphicFramePr>
            <a:graphicFrameLocks noChangeAspect="1"/>
          </p:cNvGraphicFramePr>
          <p:nvPr/>
        </p:nvGraphicFramePr>
        <p:xfrm>
          <a:off x="309563" y="1778000"/>
          <a:ext cx="8545512" cy="4508500"/>
        </p:xfrm>
        <a:graphic>
          <a:graphicData uri="http://schemas.openxmlformats.org/presentationml/2006/ole">
            <p:oleObj spid="_x0000_s7171" name="Drawing" r:id="rId4" imgW="9509760" imgH="5014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8196"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Obligaties, globale werking</a:t>
            </a:r>
          </a:p>
        </p:txBody>
      </p:sp>
      <p:sp>
        <p:nvSpPr>
          <p:cNvPr id="819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pic>
        <p:nvPicPr>
          <p:cNvPr id="8198" name="Picture 7"/>
          <p:cNvPicPr>
            <a:picLocks noChangeAspect="1" noChangeArrowheads="1"/>
          </p:cNvPicPr>
          <p:nvPr/>
        </p:nvPicPr>
        <p:blipFill>
          <a:blip r:embed="rId4"/>
          <a:srcRect/>
          <a:stretch>
            <a:fillRect/>
          </a:stretch>
        </p:blipFill>
        <p:spPr bwMode="auto">
          <a:xfrm>
            <a:off x="1181100" y="2209800"/>
            <a:ext cx="6897688" cy="41036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Enkele aspecten omtrent aandelen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3"/>
          <p:cNvGraphicFramePr>
            <a:graphicFrameLocks noChangeAspect="1"/>
          </p:cNvGraphicFramePr>
          <p:nvPr/>
        </p:nvGraphicFramePr>
        <p:xfrm>
          <a:off x="309563" y="1778000"/>
          <a:ext cx="8547100" cy="4127500"/>
        </p:xfrm>
        <a:graphic>
          <a:graphicData uri="http://schemas.openxmlformats.org/presentationml/2006/ole">
            <p:oleObj spid="_x0000_s9219" name="Drawing" r:id="rId4" imgW="9555480" imgH="4610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1506</TotalTime>
  <Words>139</Words>
  <Application>Microsoft Office PowerPoint</Application>
  <PresentationFormat>On-screen Show (4:3)</PresentationFormat>
  <Paragraphs>37</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5" baseType="lpstr">
      <vt:lpstr>Arial</vt:lpstr>
      <vt:lpstr>Calibri</vt:lpstr>
      <vt:lpstr>Tahoma</vt:lpstr>
      <vt:lpstr>Dunes</vt:lpstr>
      <vt:lpstr>Presentations X8 Drawing</vt:lpstr>
      <vt:lpstr>Presentations X6 Drawing</vt:lpstr>
      <vt:lpstr>VASTGOED ECONOMIE / 05B</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Vastgoed_economie_05B_geld_en_bancaire_aspecten_eurosysteem_obligaties_en_aandelen</dc:title>
  <dc:subject>Geld- en bancaire aspecten: eurosysteem, obligaties en aandelen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171</cp:revision>
  <dcterms:created xsi:type="dcterms:W3CDTF">2015-09-06T15:15:23Z</dcterms:created>
  <dcterms:modified xsi:type="dcterms:W3CDTF">2021-06-19T10:23:59Z</dcterms:modified>
  <cp:category>gebaseerd op De kern van de economie van prof. A.Heertje;Onderneming en omgeving van prof. R. Schöndorff, drs. J. Pleus en prof. C. de Kam;Vastgoed economie van J.Buist;Economie, 1500 termen van A tot Z, prof. Schöndorff e.a., en additionele materialen van R.Reinhardt.</cp:category>
</cp:coreProperties>
</file>