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0"/>
  </p:notesMasterIdLst>
  <p:sldIdLst>
    <p:sldId id="256" r:id="rId2"/>
    <p:sldId id="257" r:id="rId3"/>
    <p:sldId id="258" r:id="rId4"/>
    <p:sldId id="259" r:id="rId5"/>
    <p:sldId id="260" r:id="rId6"/>
    <p:sldId id="291" r:id="rId7"/>
    <p:sldId id="292" r:id="rId8"/>
    <p:sldId id="293" r:id="rId9"/>
    <p:sldId id="294" r:id="rId10"/>
    <p:sldId id="295" r:id="rId11"/>
    <p:sldId id="296" r:id="rId12"/>
    <p:sldId id="261" r:id="rId13"/>
    <p:sldId id="262" r:id="rId14"/>
    <p:sldId id="263" r:id="rId15"/>
    <p:sldId id="264" r:id="rId16"/>
    <p:sldId id="267" r:id="rId17"/>
    <p:sldId id="265" r:id="rId18"/>
    <p:sldId id="266" r:id="rId19"/>
    <p:sldId id="283" r:id="rId20"/>
    <p:sldId id="268" r:id="rId21"/>
    <p:sldId id="269" r:id="rId22"/>
    <p:sldId id="270" r:id="rId23"/>
    <p:sldId id="289" r:id="rId24"/>
    <p:sldId id="290" r:id="rId25"/>
    <p:sldId id="271" r:id="rId26"/>
    <p:sldId id="272" r:id="rId27"/>
    <p:sldId id="279" r:id="rId28"/>
    <p:sldId id="280"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9h6bodRXRhJTK/j1qUP/zw" hashData="txuGSCAZ0HnZHbOCFR1rIZ802Qo"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50" d="100"/>
          <a:sy n="50" d="100"/>
        </p:scale>
        <p:origin x="-1162" y="-29"/>
      </p:cViewPr>
      <p:guideLst>
        <p:guide orient="horz" pos="1108"/>
        <p:guide pos="195"/>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C065522-96D8-42E6-BEB7-A4466F70D0D9}" type="datetimeFigureOut">
              <a:rPr lang="en-US"/>
              <a:pPr>
                <a:defRPr/>
              </a:pPr>
              <a:t>7/18/2021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592A760-6B9B-4B68-8257-5670B764A1B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E1E644-DD53-4384-818C-625582621797}" type="slidenum">
              <a:rPr lang="en-US" smtClean="0"/>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072F7-CA0F-4C4D-BF1E-62A188F9DB1E}"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113464-6F08-4E81-A70D-B27573621DA4}"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7A6B15-8C96-4D4A-A622-6D0F3B626234}"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96EFBB-805A-4B62-A3FD-E891C4D46199}"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D51F9D-F411-4447-93F4-1135FB6421D1}"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6F535-7E90-4754-8581-A56A8F93F790}"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298163-4C9D-46B1-8E38-D70F17F20E94}"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2931AC-E7D3-4335-9E0A-3821BB21128F}"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77BB3E-2A42-4176-8380-5E0141895E17}"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C739B9-B9EA-4695-9D2F-1D7405437EC7}"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2D5026-43C9-482B-B444-6CA9E11E6240}"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4506289-5BA8-4D8A-8D53-174CCEFC30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25.png"/><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26.png"/><Relationship Id="rId4" Type="http://schemas.openxmlformats.org/officeDocument/2006/relationships/oleObject" Target="../embeddings/oleObject41.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3.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7.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51.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3.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7.vml"/><Relationship Id="rId5" Type="http://schemas.openxmlformats.org/officeDocument/2006/relationships/image" Target="../media/image35.png"/><Relationship Id="rId4" Type="http://schemas.openxmlformats.org/officeDocument/2006/relationships/oleObject" Target="../embeddings/oleObject57.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VASTGOED ECONOMIE / 10</a:t>
            </a:r>
          </a:p>
        </p:txBody>
      </p:sp>
      <p:sp>
        <p:nvSpPr>
          <p:cNvPr id="102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322263" y="1758950"/>
          <a:ext cx="8510587" cy="4894263"/>
        </p:xfrm>
        <a:graphic>
          <a:graphicData uri="http://schemas.openxmlformats.org/presentationml/2006/ole">
            <p:oleObj spid="_x0000_s1026" name="Drawing" r:id="rId3" imgW="9387720" imgH="5394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0242" name="Object 6"/>
          <p:cNvGraphicFramePr>
            <a:graphicFrameLocks noChangeAspect="1"/>
          </p:cNvGraphicFramePr>
          <p:nvPr/>
        </p:nvGraphicFramePr>
        <p:xfrm>
          <a:off x="8594725" y="6388100"/>
          <a:ext cx="419100" cy="312738"/>
        </p:xfrm>
        <a:graphic>
          <a:graphicData uri="http://schemas.openxmlformats.org/presentationml/2006/ole">
            <p:oleObj spid="_x0000_s10242" name="Drawing" r:id="rId3" imgW="419040" imgH="312480" progId="Presentations.Drawing.16">
              <p:embed/>
            </p:oleObj>
          </a:graphicData>
        </a:graphic>
      </p:graphicFrame>
      <p:graphicFrame>
        <p:nvGraphicFramePr>
          <p:cNvPr id="10243" name="Object 4"/>
          <p:cNvGraphicFramePr>
            <a:graphicFrameLocks noChangeAspect="1"/>
          </p:cNvGraphicFramePr>
          <p:nvPr/>
        </p:nvGraphicFramePr>
        <p:xfrm>
          <a:off x="309563" y="1758950"/>
          <a:ext cx="8856662" cy="3575050"/>
        </p:xfrm>
        <a:graphic>
          <a:graphicData uri="http://schemas.openxmlformats.org/presentationml/2006/ole">
            <p:oleObj spid="_x0000_s10243" name="Drawing" r:id="rId4" imgW="9167040" imgH="3695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1266" name="Object 6"/>
          <p:cNvGraphicFramePr>
            <a:graphicFrameLocks noChangeAspect="1"/>
          </p:cNvGraphicFramePr>
          <p:nvPr/>
        </p:nvGraphicFramePr>
        <p:xfrm>
          <a:off x="8594725" y="6388100"/>
          <a:ext cx="419100" cy="312738"/>
        </p:xfrm>
        <a:graphic>
          <a:graphicData uri="http://schemas.openxmlformats.org/presentationml/2006/ole">
            <p:oleObj spid="_x0000_s11266" name="Drawing" r:id="rId3" imgW="419040" imgH="312480" progId="Presentations.Drawing.16">
              <p:embed/>
            </p:oleObj>
          </a:graphicData>
        </a:graphic>
      </p:graphicFrame>
      <p:graphicFrame>
        <p:nvGraphicFramePr>
          <p:cNvPr id="11267" name="Object 4"/>
          <p:cNvGraphicFramePr>
            <a:graphicFrameLocks noChangeAspect="1"/>
          </p:cNvGraphicFramePr>
          <p:nvPr/>
        </p:nvGraphicFramePr>
        <p:xfrm>
          <a:off x="309563" y="1758950"/>
          <a:ext cx="8807450" cy="3194050"/>
        </p:xfrm>
        <a:graphic>
          <a:graphicData uri="http://schemas.openxmlformats.org/presentationml/2006/ole">
            <p:oleObj spid="_x0000_s11267" name="Drawing" r:id="rId4" imgW="9174600" imgH="3322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2290" name="Object 6"/>
          <p:cNvGraphicFramePr>
            <a:graphicFrameLocks noChangeAspect="1"/>
          </p:cNvGraphicFramePr>
          <p:nvPr/>
        </p:nvGraphicFramePr>
        <p:xfrm>
          <a:off x="8594725" y="6388100"/>
          <a:ext cx="419100" cy="312738"/>
        </p:xfrm>
        <a:graphic>
          <a:graphicData uri="http://schemas.openxmlformats.org/presentationml/2006/ole">
            <p:oleObj spid="_x0000_s12290" name="Drawing" r:id="rId3" imgW="419040" imgH="312480" progId="Presentations.Drawing.16">
              <p:embed/>
            </p:oleObj>
          </a:graphicData>
        </a:graphic>
      </p:graphicFrame>
      <p:graphicFrame>
        <p:nvGraphicFramePr>
          <p:cNvPr id="12291" name="Object 9"/>
          <p:cNvGraphicFramePr>
            <a:graphicFrameLocks noChangeAspect="1"/>
          </p:cNvGraphicFramePr>
          <p:nvPr/>
        </p:nvGraphicFramePr>
        <p:xfrm>
          <a:off x="322263" y="1758950"/>
          <a:ext cx="8821737" cy="4645025"/>
        </p:xfrm>
        <a:graphic>
          <a:graphicData uri="http://schemas.openxmlformats.org/presentationml/2006/ole">
            <p:oleObj spid="_x0000_s12291" name="Drawing" r:id="rId4" imgW="9471600" imgH="4983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13318"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13319"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20"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3314" name="Object 6"/>
          <p:cNvGraphicFramePr>
            <a:graphicFrameLocks noChangeAspect="1"/>
          </p:cNvGraphicFramePr>
          <p:nvPr/>
        </p:nvGraphicFramePr>
        <p:xfrm>
          <a:off x="8594725" y="6388100"/>
          <a:ext cx="419100" cy="312738"/>
        </p:xfrm>
        <a:graphic>
          <a:graphicData uri="http://schemas.openxmlformats.org/presentationml/2006/ole">
            <p:oleObj spid="_x0000_s13314" name="Drawing" r:id="rId3" imgW="419040" imgH="312480" progId="Presentations.Drawing.16">
              <p:embed/>
            </p:oleObj>
          </a:graphicData>
        </a:graphic>
      </p:graphicFrame>
      <p:graphicFrame>
        <p:nvGraphicFramePr>
          <p:cNvPr id="13315" name="Object 8"/>
          <p:cNvGraphicFramePr>
            <a:graphicFrameLocks noChangeAspect="1"/>
          </p:cNvGraphicFramePr>
          <p:nvPr/>
        </p:nvGraphicFramePr>
        <p:xfrm>
          <a:off x="322263" y="1758950"/>
          <a:ext cx="8821737" cy="439738"/>
        </p:xfrm>
        <a:graphic>
          <a:graphicData uri="http://schemas.openxmlformats.org/presentationml/2006/ole">
            <p:oleObj spid="_x0000_s13315" name="Drawing" r:id="rId4" imgW="9471600" imgH="464760" progId="Presentations.Drawing.16">
              <p:embed/>
            </p:oleObj>
          </a:graphicData>
        </a:graphic>
      </p:graphicFrame>
      <p:graphicFrame>
        <p:nvGraphicFramePr>
          <p:cNvPr id="13316" name="Object 9"/>
          <p:cNvGraphicFramePr>
            <a:graphicFrameLocks noChangeAspect="1"/>
          </p:cNvGraphicFramePr>
          <p:nvPr/>
        </p:nvGraphicFramePr>
        <p:xfrm>
          <a:off x="1576388" y="2238375"/>
          <a:ext cx="5875337" cy="4076700"/>
        </p:xfrm>
        <a:graphic>
          <a:graphicData uri="http://schemas.openxmlformats.org/presentationml/2006/ole">
            <p:oleObj spid="_x0000_s13316" name="Drawing" r:id="rId5" imgW="6378120" imgH="4427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14342"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14343"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4"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4338" name="Object 6"/>
          <p:cNvGraphicFramePr>
            <a:graphicFrameLocks noChangeAspect="1"/>
          </p:cNvGraphicFramePr>
          <p:nvPr/>
        </p:nvGraphicFramePr>
        <p:xfrm>
          <a:off x="8594725" y="6388100"/>
          <a:ext cx="419100" cy="312738"/>
        </p:xfrm>
        <a:graphic>
          <a:graphicData uri="http://schemas.openxmlformats.org/presentationml/2006/ole">
            <p:oleObj spid="_x0000_s14338" name="Drawing" r:id="rId3" imgW="419040" imgH="312480" progId="Presentations.Drawing.16">
              <p:embed/>
            </p:oleObj>
          </a:graphicData>
        </a:graphic>
      </p:graphicFrame>
      <p:graphicFrame>
        <p:nvGraphicFramePr>
          <p:cNvPr id="14339" name="Object 9"/>
          <p:cNvGraphicFramePr>
            <a:graphicFrameLocks noChangeAspect="1"/>
          </p:cNvGraphicFramePr>
          <p:nvPr/>
        </p:nvGraphicFramePr>
        <p:xfrm>
          <a:off x="322263" y="1758950"/>
          <a:ext cx="8821737" cy="439738"/>
        </p:xfrm>
        <a:graphic>
          <a:graphicData uri="http://schemas.openxmlformats.org/presentationml/2006/ole">
            <p:oleObj spid="_x0000_s14339" name="Drawing" r:id="rId4" imgW="9471600" imgH="464760" progId="Presentations.Drawing.16">
              <p:embed/>
            </p:oleObj>
          </a:graphicData>
        </a:graphic>
      </p:graphicFrame>
      <p:graphicFrame>
        <p:nvGraphicFramePr>
          <p:cNvPr id="14340" name="Object 10"/>
          <p:cNvGraphicFramePr>
            <a:graphicFrameLocks noChangeAspect="1"/>
          </p:cNvGraphicFramePr>
          <p:nvPr/>
        </p:nvGraphicFramePr>
        <p:xfrm>
          <a:off x="1576388" y="2238375"/>
          <a:ext cx="5568950" cy="4316413"/>
        </p:xfrm>
        <a:graphic>
          <a:graphicData uri="http://schemas.openxmlformats.org/presentationml/2006/ole">
            <p:oleObj spid="_x0000_s14340" name="Drawing" r:id="rId5" imgW="5890320" imgH="4564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15366"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15367"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8"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5362" name="Object 6"/>
          <p:cNvGraphicFramePr>
            <a:graphicFrameLocks noChangeAspect="1"/>
          </p:cNvGraphicFramePr>
          <p:nvPr/>
        </p:nvGraphicFramePr>
        <p:xfrm>
          <a:off x="8594725" y="6388100"/>
          <a:ext cx="419100" cy="312738"/>
        </p:xfrm>
        <a:graphic>
          <a:graphicData uri="http://schemas.openxmlformats.org/presentationml/2006/ole">
            <p:oleObj spid="_x0000_s15362" name="Drawing" r:id="rId3" imgW="419040" imgH="312480" progId="Presentations.Drawing.16">
              <p:embed/>
            </p:oleObj>
          </a:graphicData>
        </a:graphic>
      </p:graphicFrame>
      <p:graphicFrame>
        <p:nvGraphicFramePr>
          <p:cNvPr id="15363" name="Object 9"/>
          <p:cNvGraphicFramePr>
            <a:graphicFrameLocks noChangeAspect="1"/>
          </p:cNvGraphicFramePr>
          <p:nvPr/>
        </p:nvGraphicFramePr>
        <p:xfrm>
          <a:off x="322263" y="1758950"/>
          <a:ext cx="8821737" cy="439738"/>
        </p:xfrm>
        <a:graphic>
          <a:graphicData uri="http://schemas.openxmlformats.org/presentationml/2006/ole">
            <p:oleObj spid="_x0000_s15363" name="Drawing" r:id="rId4" imgW="9471600" imgH="464760" progId="Presentations.Drawing.16">
              <p:embed/>
            </p:oleObj>
          </a:graphicData>
        </a:graphic>
      </p:graphicFrame>
      <p:graphicFrame>
        <p:nvGraphicFramePr>
          <p:cNvPr id="15364" name="Object 10"/>
          <p:cNvGraphicFramePr>
            <a:graphicFrameLocks noChangeAspect="1"/>
          </p:cNvGraphicFramePr>
          <p:nvPr/>
        </p:nvGraphicFramePr>
        <p:xfrm>
          <a:off x="1576388" y="2238375"/>
          <a:ext cx="5761037" cy="4541838"/>
        </p:xfrm>
        <a:graphic>
          <a:graphicData uri="http://schemas.openxmlformats.org/presentationml/2006/ole">
            <p:oleObj spid="_x0000_s15364" name="Drawing" r:id="rId5" imgW="5829480" imgH="4595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16390"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16391"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2"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6386" name="Object 6"/>
          <p:cNvGraphicFramePr>
            <a:graphicFrameLocks noChangeAspect="1"/>
          </p:cNvGraphicFramePr>
          <p:nvPr/>
        </p:nvGraphicFramePr>
        <p:xfrm>
          <a:off x="8594725" y="6388100"/>
          <a:ext cx="419100" cy="312738"/>
        </p:xfrm>
        <a:graphic>
          <a:graphicData uri="http://schemas.openxmlformats.org/presentationml/2006/ole">
            <p:oleObj spid="_x0000_s16386" name="Drawing" r:id="rId3" imgW="419040" imgH="312480" progId="Presentations.Drawing.16">
              <p:embed/>
            </p:oleObj>
          </a:graphicData>
        </a:graphic>
      </p:graphicFrame>
      <p:graphicFrame>
        <p:nvGraphicFramePr>
          <p:cNvPr id="16387" name="Object 9"/>
          <p:cNvGraphicFramePr>
            <a:graphicFrameLocks noChangeAspect="1"/>
          </p:cNvGraphicFramePr>
          <p:nvPr/>
        </p:nvGraphicFramePr>
        <p:xfrm>
          <a:off x="322263" y="1758950"/>
          <a:ext cx="8821737" cy="439738"/>
        </p:xfrm>
        <a:graphic>
          <a:graphicData uri="http://schemas.openxmlformats.org/presentationml/2006/ole">
            <p:oleObj spid="_x0000_s16387" name="Drawing" r:id="rId4" imgW="9471600" imgH="464760" progId="Presentations.Drawing.16">
              <p:embed/>
            </p:oleObj>
          </a:graphicData>
        </a:graphic>
      </p:graphicFrame>
      <p:graphicFrame>
        <p:nvGraphicFramePr>
          <p:cNvPr id="16388" name="Object 10"/>
          <p:cNvGraphicFramePr>
            <a:graphicFrameLocks noChangeAspect="1"/>
          </p:cNvGraphicFramePr>
          <p:nvPr/>
        </p:nvGraphicFramePr>
        <p:xfrm>
          <a:off x="1076325" y="2506663"/>
          <a:ext cx="7267575" cy="3292475"/>
        </p:xfrm>
        <a:graphic>
          <a:graphicData uri="http://schemas.openxmlformats.org/presentationml/2006/ole">
            <p:oleObj spid="_x0000_s16388" name="Drawing" r:id="rId5" imgW="8344080" imgH="37796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7410" name="Object 6"/>
          <p:cNvGraphicFramePr>
            <a:graphicFrameLocks noChangeAspect="1"/>
          </p:cNvGraphicFramePr>
          <p:nvPr/>
        </p:nvGraphicFramePr>
        <p:xfrm>
          <a:off x="8594725" y="6388100"/>
          <a:ext cx="419100" cy="312738"/>
        </p:xfrm>
        <a:graphic>
          <a:graphicData uri="http://schemas.openxmlformats.org/presentationml/2006/ole">
            <p:oleObj spid="_x0000_s17410" name="Drawing" r:id="rId3" imgW="419040" imgH="312480" progId="Presentations.Drawing.16">
              <p:embed/>
            </p:oleObj>
          </a:graphicData>
        </a:graphic>
      </p:graphicFrame>
      <p:graphicFrame>
        <p:nvGraphicFramePr>
          <p:cNvPr id="17411" name="Object 9"/>
          <p:cNvGraphicFramePr>
            <a:graphicFrameLocks noChangeAspect="1"/>
          </p:cNvGraphicFramePr>
          <p:nvPr/>
        </p:nvGraphicFramePr>
        <p:xfrm>
          <a:off x="309563" y="1758950"/>
          <a:ext cx="8815387" cy="4641850"/>
        </p:xfrm>
        <a:graphic>
          <a:graphicData uri="http://schemas.openxmlformats.org/presentationml/2006/ole">
            <p:oleObj spid="_x0000_s17411" name="Drawing" r:id="rId4" imgW="947160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8434" name="Object 6"/>
          <p:cNvGraphicFramePr>
            <a:graphicFrameLocks noChangeAspect="1"/>
          </p:cNvGraphicFramePr>
          <p:nvPr/>
        </p:nvGraphicFramePr>
        <p:xfrm>
          <a:off x="8594725" y="6388100"/>
          <a:ext cx="419100" cy="312738"/>
        </p:xfrm>
        <a:graphic>
          <a:graphicData uri="http://schemas.openxmlformats.org/presentationml/2006/ole">
            <p:oleObj spid="_x0000_s18434" name="Drawing" r:id="rId4" imgW="419040" imgH="312480" progId="Presentations.Drawing.16">
              <p:embed/>
            </p:oleObj>
          </a:graphicData>
        </a:graphic>
      </p:graphicFrame>
      <p:graphicFrame>
        <p:nvGraphicFramePr>
          <p:cNvPr id="18435" name="Object 8"/>
          <p:cNvGraphicFramePr>
            <a:graphicFrameLocks noChangeAspect="1"/>
          </p:cNvGraphicFramePr>
          <p:nvPr/>
        </p:nvGraphicFramePr>
        <p:xfrm>
          <a:off x="322263" y="1758950"/>
          <a:ext cx="8821737" cy="439738"/>
        </p:xfrm>
        <a:graphic>
          <a:graphicData uri="http://schemas.openxmlformats.org/presentationml/2006/ole">
            <p:oleObj spid="_x0000_s18435" name="Drawing" r:id="rId5" imgW="9471600" imgH="464760" progId="Presentations.Drawing.16">
              <p:embed/>
            </p:oleObj>
          </a:graphicData>
        </a:graphic>
      </p:graphicFrame>
      <p:pic>
        <p:nvPicPr>
          <p:cNvPr id="18440" name="Picture 11"/>
          <p:cNvPicPr>
            <a:picLocks noChangeAspect="1" noChangeArrowheads="1"/>
          </p:cNvPicPr>
          <p:nvPr/>
        </p:nvPicPr>
        <p:blipFill>
          <a:blip r:embed="rId6"/>
          <a:srcRect/>
          <a:stretch>
            <a:fillRect/>
          </a:stretch>
        </p:blipFill>
        <p:spPr bwMode="auto">
          <a:xfrm>
            <a:off x="3810000" y="2286000"/>
            <a:ext cx="4573588" cy="4337050"/>
          </a:xfrm>
          <a:prstGeom prst="rect">
            <a:avLst/>
          </a:prstGeom>
          <a:noFill/>
          <a:ln w="9525">
            <a:noFill/>
            <a:miter lim="800000"/>
            <a:headEnd/>
            <a:tailEnd/>
          </a:ln>
        </p:spPr>
      </p:pic>
      <p:sp>
        <p:nvSpPr>
          <p:cNvPr id="18441" name="Rectangle 16"/>
          <p:cNvSpPr>
            <a:spLocks noChangeArrowheads="1"/>
          </p:cNvSpPr>
          <p:nvPr/>
        </p:nvSpPr>
        <p:spPr bwMode="auto">
          <a:xfrm>
            <a:off x="571500" y="2247900"/>
            <a:ext cx="3048000" cy="646113"/>
          </a:xfrm>
          <a:prstGeom prst="rect">
            <a:avLst/>
          </a:prstGeom>
          <a:noFill/>
          <a:ln w="9525">
            <a:noFill/>
            <a:miter lim="800000"/>
            <a:headEnd/>
            <a:tailEnd/>
          </a:ln>
        </p:spPr>
        <p:txBody>
          <a:bodyPr>
            <a:spAutoFit/>
          </a:bodyPr>
          <a:lstStyle/>
          <a:p>
            <a:r>
              <a:rPr lang="en-US" b="1"/>
              <a:t>Qa = 1,5P - 30</a:t>
            </a:r>
          </a:p>
          <a:p>
            <a:r>
              <a:rPr lang="en-US" b="1"/>
              <a:t>Qv = -1,5P + 150</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9458" name="Object 6"/>
          <p:cNvGraphicFramePr>
            <a:graphicFrameLocks noChangeAspect="1"/>
          </p:cNvGraphicFramePr>
          <p:nvPr/>
        </p:nvGraphicFramePr>
        <p:xfrm>
          <a:off x="8594725" y="6388100"/>
          <a:ext cx="419100" cy="312738"/>
        </p:xfrm>
        <a:graphic>
          <a:graphicData uri="http://schemas.openxmlformats.org/presentationml/2006/ole">
            <p:oleObj spid="_x0000_s19458" name="Drawing" r:id="rId3" imgW="419040" imgH="312480" progId="Presentations.Drawing.16">
              <p:embed/>
            </p:oleObj>
          </a:graphicData>
        </a:graphic>
      </p:graphicFrame>
      <p:graphicFrame>
        <p:nvGraphicFramePr>
          <p:cNvPr id="19459" name="Object 8"/>
          <p:cNvGraphicFramePr>
            <a:graphicFrameLocks noChangeAspect="1"/>
          </p:cNvGraphicFramePr>
          <p:nvPr/>
        </p:nvGraphicFramePr>
        <p:xfrm>
          <a:off x="322263" y="1758950"/>
          <a:ext cx="8821737" cy="439738"/>
        </p:xfrm>
        <a:graphic>
          <a:graphicData uri="http://schemas.openxmlformats.org/presentationml/2006/ole">
            <p:oleObj spid="_x0000_s19459" name="Drawing" r:id="rId4" imgW="9471600" imgH="464760" progId="Presentations.Drawing.16">
              <p:embed/>
            </p:oleObj>
          </a:graphicData>
        </a:graphic>
      </p:graphicFrame>
      <p:pic>
        <p:nvPicPr>
          <p:cNvPr id="19464" name="Picture 12"/>
          <p:cNvPicPr>
            <a:picLocks noChangeAspect="1" noChangeArrowheads="1"/>
          </p:cNvPicPr>
          <p:nvPr/>
        </p:nvPicPr>
        <p:blipFill>
          <a:blip r:embed="rId5"/>
          <a:srcRect/>
          <a:stretch>
            <a:fillRect/>
          </a:stretch>
        </p:blipFill>
        <p:spPr bwMode="auto">
          <a:xfrm>
            <a:off x="3810000" y="2286000"/>
            <a:ext cx="4556125" cy="4359275"/>
          </a:xfrm>
          <a:prstGeom prst="rect">
            <a:avLst/>
          </a:prstGeom>
          <a:noFill/>
          <a:ln w="9525">
            <a:noFill/>
            <a:miter lim="800000"/>
            <a:headEnd/>
            <a:tailEnd/>
          </a:ln>
        </p:spPr>
      </p:pic>
      <p:sp>
        <p:nvSpPr>
          <p:cNvPr id="19465" name="Rectangle 9"/>
          <p:cNvSpPr>
            <a:spLocks noChangeArrowheads="1"/>
          </p:cNvSpPr>
          <p:nvPr/>
        </p:nvSpPr>
        <p:spPr bwMode="auto">
          <a:xfrm>
            <a:off x="571500" y="2247900"/>
            <a:ext cx="3048000" cy="4524375"/>
          </a:xfrm>
          <a:prstGeom prst="rect">
            <a:avLst/>
          </a:prstGeom>
          <a:noFill/>
          <a:ln w="9525">
            <a:noFill/>
            <a:miter lim="800000"/>
            <a:headEnd/>
            <a:tailEnd/>
          </a:ln>
        </p:spPr>
        <p:txBody>
          <a:bodyPr>
            <a:spAutoFit/>
          </a:bodyPr>
          <a:lstStyle/>
          <a:p>
            <a:r>
              <a:rPr lang="en-US" b="1" dirty="0" err="1"/>
              <a:t>Qa</a:t>
            </a:r>
            <a:r>
              <a:rPr lang="en-US" b="1" dirty="0"/>
              <a:t> = 1,5P - 30</a:t>
            </a:r>
          </a:p>
          <a:p>
            <a:r>
              <a:rPr lang="en-US" b="1" dirty="0" err="1"/>
              <a:t>Qv</a:t>
            </a:r>
            <a:r>
              <a:rPr lang="en-US" b="1" dirty="0"/>
              <a:t> = -1,5P + 150</a:t>
            </a:r>
          </a:p>
          <a:p>
            <a:endParaRPr lang="en-US" b="1" dirty="0"/>
          </a:p>
          <a:p>
            <a:r>
              <a:rPr lang="en-US" b="1" dirty="0" err="1"/>
              <a:t>evenwichtsprijs</a:t>
            </a:r>
            <a:r>
              <a:rPr lang="en-US" b="1" dirty="0"/>
              <a:t>:</a:t>
            </a:r>
          </a:p>
          <a:p>
            <a:r>
              <a:rPr lang="en-US" b="1" dirty="0" err="1"/>
              <a:t>Qa</a:t>
            </a:r>
            <a:r>
              <a:rPr lang="en-US" b="1" dirty="0"/>
              <a:t> = </a:t>
            </a:r>
            <a:r>
              <a:rPr lang="en-US" b="1" dirty="0" err="1"/>
              <a:t>Qv</a:t>
            </a:r>
            <a:endParaRPr lang="en-US" b="1" dirty="0"/>
          </a:p>
          <a:p>
            <a:r>
              <a:rPr lang="en-US" b="1" dirty="0"/>
              <a:t>1,5P - 30 = -1,5P + 150</a:t>
            </a:r>
          </a:p>
          <a:p>
            <a:r>
              <a:rPr lang="en-US" b="1" dirty="0"/>
              <a:t>3P = 180 -&gt; </a:t>
            </a:r>
            <a:r>
              <a:rPr lang="en-US" b="1" dirty="0">
                <a:solidFill>
                  <a:srgbClr val="0000FF"/>
                </a:solidFill>
              </a:rPr>
              <a:t>P = 60 </a:t>
            </a:r>
          </a:p>
          <a:p>
            <a:endParaRPr lang="en-US" b="1" dirty="0"/>
          </a:p>
          <a:p>
            <a:r>
              <a:rPr lang="en-US" b="1" dirty="0"/>
              <a:t>P = 80 -&gt;</a:t>
            </a:r>
          </a:p>
          <a:p>
            <a:r>
              <a:rPr lang="en-US" b="1" dirty="0" err="1"/>
              <a:t>Qa</a:t>
            </a:r>
            <a:r>
              <a:rPr lang="en-US" b="1" dirty="0"/>
              <a:t> = 120 - 30 = 90</a:t>
            </a:r>
          </a:p>
          <a:p>
            <a:r>
              <a:rPr lang="en-US" b="1" dirty="0" err="1"/>
              <a:t>Qv</a:t>
            </a:r>
            <a:r>
              <a:rPr lang="en-US" b="1" dirty="0"/>
              <a:t> = -120 + 150 = 30</a:t>
            </a:r>
          </a:p>
          <a:p>
            <a:r>
              <a:rPr lang="en-US" b="1" dirty="0" err="1">
                <a:solidFill>
                  <a:srgbClr val="FF0000"/>
                </a:solidFill>
              </a:rPr>
              <a:t>aanbod</a:t>
            </a:r>
            <a:r>
              <a:rPr lang="en-US" b="1" dirty="0" err="1"/>
              <a:t>overschot</a:t>
            </a:r>
            <a:r>
              <a:rPr lang="en-US" b="1" dirty="0"/>
              <a:t>: </a:t>
            </a:r>
            <a:r>
              <a:rPr lang="en-US" b="1" dirty="0">
                <a:solidFill>
                  <a:srgbClr val="0000FF"/>
                </a:solidFill>
              </a:rPr>
              <a:t>60</a:t>
            </a:r>
          </a:p>
          <a:p>
            <a:r>
              <a:rPr lang="en-US" b="1" dirty="0"/>
              <a:t>P = 40 -&gt;</a:t>
            </a:r>
          </a:p>
          <a:p>
            <a:r>
              <a:rPr lang="en-US" b="1" dirty="0" err="1"/>
              <a:t>Qa</a:t>
            </a:r>
            <a:r>
              <a:rPr lang="en-US" b="1" dirty="0"/>
              <a:t> = 60 - 30 = 30</a:t>
            </a:r>
          </a:p>
          <a:p>
            <a:r>
              <a:rPr lang="en-US" b="1" dirty="0" err="1"/>
              <a:t>Qv</a:t>
            </a:r>
            <a:r>
              <a:rPr lang="en-US" b="1" dirty="0"/>
              <a:t> = -60 + 150 = 90</a:t>
            </a:r>
          </a:p>
          <a:p>
            <a:r>
              <a:rPr lang="en-US" b="1" dirty="0" err="1" smtClean="0">
                <a:solidFill>
                  <a:srgbClr val="FF0000"/>
                </a:solidFill>
              </a:rPr>
              <a:t>vraag</a:t>
            </a:r>
            <a:r>
              <a:rPr lang="en-US" b="1" dirty="0" err="1" smtClean="0"/>
              <a:t>overschot</a:t>
            </a:r>
            <a:r>
              <a:rPr lang="en-US" b="1" dirty="0"/>
              <a:t>: </a:t>
            </a:r>
            <a:r>
              <a:rPr lang="en-US" b="1" dirty="0">
                <a:solidFill>
                  <a:srgbClr val="0000FF"/>
                </a:solidFill>
              </a:rPr>
              <a:t>60</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5" name="Text Box 8"/>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050" name="Object 12"/>
          <p:cNvGraphicFramePr>
            <a:graphicFrameLocks noChangeAspect="1"/>
          </p:cNvGraphicFramePr>
          <p:nvPr/>
        </p:nvGraphicFramePr>
        <p:xfrm>
          <a:off x="8594725" y="6388100"/>
          <a:ext cx="419100" cy="312738"/>
        </p:xfrm>
        <a:graphic>
          <a:graphicData uri="http://schemas.openxmlformats.org/presentationml/2006/ole">
            <p:oleObj spid="_x0000_s2050" name="Drawing" r:id="rId3" imgW="419040" imgH="312480" progId="Presentations.Drawing.16">
              <p:embed/>
            </p:oleObj>
          </a:graphicData>
        </a:graphic>
      </p:graphicFrame>
      <p:graphicFrame>
        <p:nvGraphicFramePr>
          <p:cNvPr id="2051" name="Object 20"/>
          <p:cNvGraphicFramePr>
            <a:graphicFrameLocks noChangeAspect="1"/>
          </p:cNvGraphicFramePr>
          <p:nvPr/>
        </p:nvGraphicFramePr>
        <p:xfrm>
          <a:off x="322263" y="1758950"/>
          <a:ext cx="8821737" cy="4130675"/>
        </p:xfrm>
        <a:graphic>
          <a:graphicData uri="http://schemas.openxmlformats.org/presentationml/2006/ole">
            <p:oleObj spid="_x0000_s2051" name="Drawing" r:id="rId4" imgW="9220320" imgH="4312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0482" name="Object 6"/>
          <p:cNvGraphicFramePr>
            <a:graphicFrameLocks noChangeAspect="1"/>
          </p:cNvGraphicFramePr>
          <p:nvPr/>
        </p:nvGraphicFramePr>
        <p:xfrm>
          <a:off x="8594725" y="6388100"/>
          <a:ext cx="419100" cy="312738"/>
        </p:xfrm>
        <a:graphic>
          <a:graphicData uri="http://schemas.openxmlformats.org/presentationml/2006/ole">
            <p:oleObj spid="_x0000_s20482" name="Drawing" r:id="rId3" imgW="419040" imgH="312480" progId="Presentations.Drawing.16">
              <p:embed/>
            </p:oleObj>
          </a:graphicData>
        </a:graphic>
      </p:graphicFrame>
      <p:graphicFrame>
        <p:nvGraphicFramePr>
          <p:cNvPr id="20483" name="Object 8"/>
          <p:cNvGraphicFramePr>
            <a:graphicFrameLocks noChangeAspect="1"/>
          </p:cNvGraphicFramePr>
          <p:nvPr/>
        </p:nvGraphicFramePr>
        <p:xfrm>
          <a:off x="309563" y="1758950"/>
          <a:ext cx="8775700" cy="4413250"/>
        </p:xfrm>
        <a:graphic>
          <a:graphicData uri="http://schemas.openxmlformats.org/presentationml/2006/ole">
            <p:oleObj spid="_x0000_s20483" name="Drawing" r:id="rId4" imgW="9144000" imgH="4595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1506" name="Object 6"/>
          <p:cNvGraphicFramePr>
            <a:graphicFrameLocks noChangeAspect="1"/>
          </p:cNvGraphicFramePr>
          <p:nvPr/>
        </p:nvGraphicFramePr>
        <p:xfrm>
          <a:off x="8594725" y="6388100"/>
          <a:ext cx="419100" cy="312738"/>
        </p:xfrm>
        <a:graphic>
          <a:graphicData uri="http://schemas.openxmlformats.org/presentationml/2006/ole">
            <p:oleObj spid="_x0000_s21506" name="Drawing" r:id="rId3" imgW="419040" imgH="312480" progId="Presentations.Drawing.16">
              <p:embed/>
            </p:oleObj>
          </a:graphicData>
        </a:graphic>
      </p:graphicFrame>
      <p:graphicFrame>
        <p:nvGraphicFramePr>
          <p:cNvPr id="21507" name="Object 9"/>
          <p:cNvGraphicFramePr>
            <a:graphicFrameLocks noChangeAspect="1"/>
          </p:cNvGraphicFramePr>
          <p:nvPr/>
        </p:nvGraphicFramePr>
        <p:xfrm>
          <a:off x="322263" y="1758950"/>
          <a:ext cx="8821737" cy="4775200"/>
        </p:xfrm>
        <a:graphic>
          <a:graphicData uri="http://schemas.openxmlformats.org/presentationml/2006/ole">
            <p:oleObj spid="_x0000_s21507" name="Drawing" r:id="rId4" imgW="9212760" imgH="4983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22533"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2530" name="Object 6"/>
          <p:cNvGraphicFramePr>
            <a:graphicFrameLocks noChangeAspect="1"/>
          </p:cNvGraphicFramePr>
          <p:nvPr/>
        </p:nvGraphicFramePr>
        <p:xfrm>
          <a:off x="8594725" y="6388100"/>
          <a:ext cx="419100" cy="312738"/>
        </p:xfrm>
        <a:graphic>
          <a:graphicData uri="http://schemas.openxmlformats.org/presentationml/2006/ole">
            <p:oleObj spid="_x0000_s22530" name="Drawing" r:id="rId3" imgW="419040" imgH="312480" progId="Presentations.Drawing.16">
              <p:embed/>
            </p:oleObj>
          </a:graphicData>
        </a:graphic>
      </p:graphicFrame>
      <p:graphicFrame>
        <p:nvGraphicFramePr>
          <p:cNvPr id="22531" name="Object 8"/>
          <p:cNvGraphicFramePr>
            <a:graphicFrameLocks noChangeAspect="1"/>
          </p:cNvGraphicFramePr>
          <p:nvPr/>
        </p:nvGraphicFramePr>
        <p:xfrm>
          <a:off x="309563" y="1758950"/>
          <a:ext cx="8834437" cy="4770438"/>
        </p:xfrm>
        <a:graphic>
          <a:graphicData uri="http://schemas.openxmlformats.org/presentationml/2006/ole">
            <p:oleObj spid="_x0000_s22531" name="Drawing" r:id="rId4" imgW="9151560" imgH="4937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23557"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3554" name="Object 6"/>
          <p:cNvGraphicFramePr>
            <a:graphicFrameLocks noChangeAspect="1"/>
          </p:cNvGraphicFramePr>
          <p:nvPr/>
        </p:nvGraphicFramePr>
        <p:xfrm>
          <a:off x="8594725" y="6388100"/>
          <a:ext cx="419100" cy="312738"/>
        </p:xfrm>
        <a:graphic>
          <a:graphicData uri="http://schemas.openxmlformats.org/presentationml/2006/ole">
            <p:oleObj spid="_x0000_s23554" name="Drawing" r:id="rId3" imgW="419040" imgH="312480" progId="Presentations.Drawing.16">
              <p:embed/>
            </p:oleObj>
          </a:graphicData>
        </a:graphic>
      </p:graphicFrame>
      <p:graphicFrame>
        <p:nvGraphicFramePr>
          <p:cNvPr id="23555" name="Object 3"/>
          <p:cNvGraphicFramePr>
            <a:graphicFrameLocks noChangeAspect="1"/>
          </p:cNvGraphicFramePr>
          <p:nvPr/>
        </p:nvGraphicFramePr>
        <p:xfrm>
          <a:off x="309563" y="1758950"/>
          <a:ext cx="8834437" cy="4359275"/>
        </p:xfrm>
        <a:graphic>
          <a:graphicData uri="http://schemas.openxmlformats.org/presentationml/2006/ole">
            <p:oleObj spid="_x0000_s23555" name="Drawing" r:id="rId4" imgW="9182160" imgH="4526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458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4578" name="Object 6"/>
          <p:cNvGraphicFramePr>
            <a:graphicFrameLocks noChangeAspect="1"/>
          </p:cNvGraphicFramePr>
          <p:nvPr/>
        </p:nvGraphicFramePr>
        <p:xfrm>
          <a:off x="8594725" y="6388100"/>
          <a:ext cx="419100" cy="312738"/>
        </p:xfrm>
        <a:graphic>
          <a:graphicData uri="http://schemas.openxmlformats.org/presentationml/2006/ole">
            <p:oleObj spid="_x0000_s24578" name="Drawing" r:id="rId3" imgW="419040" imgH="312480" progId="Presentations.Drawing.16">
              <p:embed/>
            </p:oleObj>
          </a:graphicData>
        </a:graphic>
      </p:graphicFrame>
      <p:graphicFrame>
        <p:nvGraphicFramePr>
          <p:cNvPr id="24579" name="Object 3"/>
          <p:cNvGraphicFramePr>
            <a:graphicFrameLocks noChangeAspect="1"/>
          </p:cNvGraphicFramePr>
          <p:nvPr/>
        </p:nvGraphicFramePr>
        <p:xfrm>
          <a:off x="309563" y="1758950"/>
          <a:ext cx="8699500" cy="4718050"/>
        </p:xfrm>
        <a:graphic>
          <a:graphicData uri="http://schemas.openxmlformats.org/presentationml/2006/ole">
            <p:oleObj spid="_x0000_s24579" name="Drawing" r:id="rId4" imgW="9182160" imgH="4975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560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5602" name="Object 6"/>
          <p:cNvGraphicFramePr>
            <a:graphicFrameLocks noChangeAspect="1"/>
          </p:cNvGraphicFramePr>
          <p:nvPr/>
        </p:nvGraphicFramePr>
        <p:xfrm>
          <a:off x="8594725" y="6388100"/>
          <a:ext cx="419100" cy="312738"/>
        </p:xfrm>
        <a:graphic>
          <a:graphicData uri="http://schemas.openxmlformats.org/presentationml/2006/ole">
            <p:oleObj spid="_x0000_s25602" name="Drawing" r:id="rId3" imgW="419040" imgH="312480" progId="Presentations.Drawing.16">
              <p:embed/>
            </p:oleObj>
          </a:graphicData>
        </a:graphic>
      </p:graphicFrame>
      <p:graphicFrame>
        <p:nvGraphicFramePr>
          <p:cNvPr id="25603" name="Object 9"/>
          <p:cNvGraphicFramePr>
            <a:graphicFrameLocks noChangeAspect="1"/>
          </p:cNvGraphicFramePr>
          <p:nvPr/>
        </p:nvGraphicFramePr>
        <p:xfrm>
          <a:off x="322263" y="1758950"/>
          <a:ext cx="8821737" cy="3233738"/>
        </p:xfrm>
        <a:graphic>
          <a:graphicData uri="http://schemas.openxmlformats.org/presentationml/2006/ole">
            <p:oleObj spid="_x0000_s25603" name="Drawing" r:id="rId4" imgW="9471600" imgH="34671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663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6626" name="Object 6"/>
          <p:cNvGraphicFramePr>
            <a:graphicFrameLocks noChangeAspect="1"/>
          </p:cNvGraphicFramePr>
          <p:nvPr/>
        </p:nvGraphicFramePr>
        <p:xfrm>
          <a:off x="8594725" y="6388100"/>
          <a:ext cx="419100" cy="312738"/>
        </p:xfrm>
        <a:graphic>
          <a:graphicData uri="http://schemas.openxmlformats.org/presentationml/2006/ole">
            <p:oleObj spid="_x0000_s26626" name="Drawing" r:id="rId3" imgW="419040" imgH="312480" progId="Presentations.Drawing.16">
              <p:embed/>
            </p:oleObj>
          </a:graphicData>
        </a:graphic>
      </p:graphicFrame>
      <p:graphicFrame>
        <p:nvGraphicFramePr>
          <p:cNvPr id="26627" name="Object 8"/>
          <p:cNvGraphicFramePr>
            <a:graphicFrameLocks noChangeAspect="1"/>
          </p:cNvGraphicFramePr>
          <p:nvPr/>
        </p:nvGraphicFramePr>
        <p:xfrm>
          <a:off x="309563" y="1758950"/>
          <a:ext cx="8815387" cy="4375150"/>
        </p:xfrm>
        <a:graphic>
          <a:graphicData uri="http://schemas.openxmlformats.org/presentationml/2006/ole">
            <p:oleObj spid="_x0000_s26627" name="Drawing" r:id="rId4" imgW="9220320" imgH="4572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76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7650" name="Object 6"/>
          <p:cNvGraphicFramePr>
            <a:graphicFrameLocks noChangeAspect="1"/>
          </p:cNvGraphicFramePr>
          <p:nvPr/>
        </p:nvGraphicFramePr>
        <p:xfrm>
          <a:off x="8594725" y="6388100"/>
          <a:ext cx="419100" cy="312738"/>
        </p:xfrm>
        <a:graphic>
          <a:graphicData uri="http://schemas.openxmlformats.org/presentationml/2006/ole">
            <p:oleObj spid="_x0000_s27650" name="Drawing" r:id="rId3" imgW="419040" imgH="312480" progId="Presentations.Drawing.16">
              <p:embed/>
            </p:oleObj>
          </a:graphicData>
        </a:graphic>
      </p:graphicFrame>
      <p:graphicFrame>
        <p:nvGraphicFramePr>
          <p:cNvPr id="27651" name="Object 9"/>
          <p:cNvGraphicFramePr>
            <a:graphicFrameLocks noChangeAspect="1"/>
          </p:cNvGraphicFramePr>
          <p:nvPr/>
        </p:nvGraphicFramePr>
        <p:xfrm>
          <a:off x="309563" y="1758950"/>
          <a:ext cx="8643937" cy="1360488"/>
        </p:xfrm>
        <a:graphic>
          <a:graphicData uri="http://schemas.openxmlformats.org/presentationml/2006/ole">
            <p:oleObj spid="_x0000_s27651" name="Drawing" r:id="rId4" imgW="9479160" imgH="1486080" progId="Presentations.Drawing.18">
              <p:embed/>
            </p:oleObj>
          </a:graphicData>
        </a:graphic>
      </p:graphicFrame>
      <p:pic>
        <p:nvPicPr>
          <p:cNvPr id="27656" name="Picture 10"/>
          <p:cNvPicPr>
            <a:picLocks noChangeAspect="1" noChangeArrowheads="1"/>
          </p:cNvPicPr>
          <p:nvPr/>
        </p:nvPicPr>
        <p:blipFill>
          <a:blip r:embed="rId5"/>
          <a:srcRect/>
          <a:stretch>
            <a:fillRect/>
          </a:stretch>
        </p:blipFill>
        <p:spPr bwMode="auto">
          <a:xfrm>
            <a:off x="2324100" y="3200400"/>
            <a:ext cx="4495800" cy="34099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86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8674" name="Object 6"/>
          <p:cNvGraphicFramePr>
            <a:graphicFrameLocks noChangeAspect="1"/>
          </p:cNvGraphicFramePr>
          <p:nvPr/>
        </p:nvGraphicFramePr>
        <p:xfrm>
          <a:off x="8594725" y="6388100"/>
          <a:ext cx="419100" cy="312738"/>
        </p:xfrm>
        <a:graphic>
          <a:graphicData uri="http://schemas.openxmlformats.org/presentationml/2006/ole">
            <p:oleObj spid="_x0000_s28674" name="Drawing" r:id="rId3" imgW="419040" imgH="312480" progId="Presentations.Drawing.16">
              <p:embed/>
            </p:oleObj>
          </a:graphicData>
        </a:graphic>
      </p:graphicFrame>
      <p:graphicFrame>
        <p:nvGraphicFramePr>
          <p:cNvPr id="28675" name="Object 8"/>
          <p:cNvGraphicFramePr>
            <a:graphicFrameLocks noChangeAspect="1"/>
          </p:cNvGraphicFramePr>
          <p:nvPr/>
        </p:nvGraphicFramePr>
        <p:xfrm>
          <a:off x="309563" y="1758950"/>
          <a:ext cx="8785225" cy="4375150"/>
        </p:xfrm>
        <a:graphic>
          <a:graphicData uri="http://schemas.openxmlformats.org/presentationml/2006/ole">
            <p:oleObj spid="_x0000_s28675" name="Drawing" r:id="rId4" imgW="9479160" imgH="4716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074" name="Object 6"/>
          <p:cNvGraphicFramePr>
            <a:graphicFrameLocks noChangeAspect="1"/>
          </p:cNvGraphicFramePr>
          <p:nvPr/>
        </p:nvGraphicFramePr>
        <p:xfrm>
          <a:off x="8594725" y="6388100"/>
          <a:ext cx="419100" cy="312738"/>
        </p:xfrm>
        <a:graphic>
          <a:graphicData uri="http://schemas.openxmlformats.org/presentationml/2006/ole">
            <p:oleObj spid="_x0000_s3074" name="Drawing" r:id="rId3" imgW="419040" imgH="312480" progId="Presentations.Drawing.16">
              <p:embed/>
            </p:oleObj>
          </a:graphicData>
        </a:graphic>
      </p:graphicFrame>
      <p:graphicFrame>
        <p:nvGraphicFramePr>
          <p:cNvPr id="3075" name="Object 8"/>
          <p:cNvGraphicFramePr>
            <a:graphicFrameLocks noChangeAspect="1"/>
          </p:cNvGraphicFramePr>
          <p:nvPr/>
        </p:nvGraphicFramePr>
        <p:xfrm>
          <a:off x="322263" y="1758950"/>
          <a:ext cx="8821737" cy="4138613"/>
        </p:xfrm>
        <a:graphic>
          <a:graphicData uri="http://schemas.openxmlformats.org/presentationml/2006/ole">
            <p:oleObj spid="_x0000_s3075" name="Drawing" r:id="rId4" imgW="9509760" imgH="4457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4098" name="Object 6"/>
          <p:cNvGraphicFramePr>
            <a:graphicFrameLocks noChangeAspect="1"/>
          </p:cNvGraphicFramePr>
          <p:nvPr/>
        </p:nvGraphicFramePr>
        <p:xfrm>
          <a:off x="8594725" y="6388100"/>
          <a:ext cx="419100" cy="312738"/>
        </p:xfrm>
        <a:graphic>
          <a:graphicData uri="http://schemas.openxmlformats.org/presentationml/2006/ole">
            <p:oleObj spid="_x0000_s4098" name="Drawing" r:id="rId3" imgW="419040" imgH="312480" progId="Presentations.Drawing.16">
              <p:embed/>
            </p:oleObj>
          </a:graphicData>
        </a:graphic>
      </p:graphicFrame>
      <p:graphicFrame>
        <p:nvGraphicFramePr>
          <p:cNvPr id="4099" name="Object 8"/>
          <p:cNvGraphicFramePr>
            <a:graphicFrameLocks noChangeAspect="1"/>
          </p:cNvGraphicFramePr>
          <p:nvPr/>
        </p:nvGraphicFramePr>
        <p:xfrm>
          <a:off x="322263" y="1758950"/>
          <a:ext cx="8821737" cy="3694113"/>
        </p:xfrm>
        <a:graphic>
          <a:graphicData uri="http://schemas.openxmlformats.org/presentationml/2006/ole">
            <p:oleObj spid="_x0000_s4099" name="Drawing" r:id="rId4" imgW="9220320" imgH="3855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5122" name="Object 6"/>
          <p:cNvGraphicFramePr>
            <a:graphicFrameLocks noChangeAspect="1"/>
          </p:cNvGraphicFramePr>
          <p:nvPr/>
        </p:nvGraphicFramePr>
        <p:xfrm>
          <a:off x="8594725" y="6388100"/>
          <a:ext cx="419100" cy="312738"/>
        </p:xfrm>
        <a:graphic>
          <a:graphicData uri="http://schemas.openxmlformats.org/presentationml/2006/ole">
            <p:oleObj spid="_x0000_s5122" name="Drawing" r:id="rId3" imgW="419040" imgH="312480" progId="Presentations.Drawing.16">
              <p:embed/>
            </p:oleObj>
          </a:graphicData>
        </a:graphic>
      </p:graphicFrame>
      <p:graphicFrame>
        <p:nvGraphicFramePr>
          <p:cNvPr id="5123" name="Object 8"/>
          <p:cNvGraphicFramePr>
            <a:graphicFrameLocks noChangeAspect="1"/>
          </p:cNvGraphicFramePr>
          <p:nvPr/>
        </p:nvGraphicFramePr>
        <p:xfrm>
          <a:off x="322263" y="1758950"/>
          <a:ext cx="8821737" cy="3694113"/>
        </p:xfrm>
        <a:graphic>
          <a:graphicData uri="http://schemas.openxmlformats.org/presentationml/2006/ole">
            <p:oleObj spid="_x0000_s5123" name="Drawing" r:id="rId4" imgW="9220320" imgH="3855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6146" name="Object 6"/>
          <p:cNvGraphicFramePr>
            <a:graphicFrameLocks noChangeAspect="1"/>
          </p:cNvGraphicFramePr>
          <p:nvPr/>
        </p:nvGraphicFramePr>
        <p:xfrm>
          <a:off x="8594725" y="6388100"/>
          <a:ext cx="419100" cy="312738"/>
        </p:xfrm>
        <a:graphic>
          <a:graphicData uri="http://schemas.openxmlformats.org/presentationml/2006/ole">
            <p:oleObj spid="_x0000_s6146" name="Drawing" r:id="rId3" imgW="419040" imgH="312480" progId="Presentations.Drawing.16">
              <p:embed/>
            </p:oleObj>
          </a:graphicData>
        </a:graphic>
      </p:graphicFrame>
      <p:graphicFrame>
        <p:nvGraphicFramePr>
          <p:cNvPr id="6147" name="Object 4"/>
          <p:cNvGraphicFramePr>
            <a:graphicFrameLocks noChangeAspect="1"/>
          </p:cNvGraphicFramePr>
          <p:nvPr/>
        </p:nvGraphicFramePr>
        <p:xfrm>
          <a:off x="309563" y="1758950"/>
          <a:ext cx="8783637" cy="3536950"/>
        </p:xfrm>
        <a:graphic>
          <a:graphicData uri="http://schemas.openxmlformats.org/presentationml/2006/ole">
            <p:oleObj spid="_x0000_s6147" name="Drawing" r:id="rId4" imgW="9189720" imgH="3695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7170" name="Object 6"/>
          <p:cNvGraphicFramePr>
            <a:graphicFrameLocks noChangeAspect="1"/>
          </p:cNvGraphicFramePr>
          <p:nvPr/>
        </p:nvGraphicFramePr>
        <p:xfrm>
          <a:off x="8594725" y="6388100"/>
          <a:ext cx="419100" cy="312738"/>
        </p:xfrm>
        <a:graphic>
          <a:graphicData uri="http://schemas.openxmlformats.org/presentationml/2006/ole">
            <p:oleObj spid="_x0000_s7170" name="Drawing" r:id="rId3" imgW="419040" imgH="312480" progId="Presentations.Drawing.16">
              <p:embed/>
            </p:oleObj>
          </a:graphicData>
        </a:graphic>
      </p:graphicFrame>
      <p:graphicFrame>
        <p:nvGraphicFramePr>
          <p:cNvPr id="7171" name="Object 4"/>
          <p:cNvGraphicFramePr>
            <a:graphicFrameLocks noChangeAspect="1"/>
          </p:cNvGraphicFramePr>
          <p:nvPr/>
        </p:nvGraphicFramePr>
        <p:xfrm>
          <a:off x="309563" y="1758950"/>
          <a:ext cx="8834437" cy="3217863"/>
        </p:xfrm>
        <a:graphic>
          <a:graphicData uri="http://schemas.openxmlformats.org/presentationml/2006/ole">
            <p:oleObj spid="_x0000_s7171" name="Drawing" r:id="rId4" imgW="9174600" imgH="3337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19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8194" name="Object 6"/>
          <p:cNvGraphicFramePr>
            <a:graphicFrameLocks noChangeAspect="1"/>
          </p:cNvGraphicFramePr>
          <p:nvPr/>
        </p:nvGraphicFramePr>
        <p:xfrm>
          <a:off x="8594725" y="6388100"/>
          <a:ext cx="419100" cy="312738"/>
        </p:xfrm>
        <a:graphic>
          <a:graphicData uri="http://schemas.openxmlformats.org/presentationml/2006/ole">
            <p:oleObj spid="_x0000_s8194" name="Drawing" r:id="rId3" imgW="419040" imgH="312480" progId="Presentations.Drawing.16">
              <p:embed/>
            </p:oleObj>
          </a:graphicData>
        </a:graphic>
      </p:graphicFrame>
      <p:graphicFrame>
        <p:nvGraphicFramePr>
          <p:cNvPr id="8195" name="Object 4"/>
          <p:cNvGraphicFramePr>
            <a:graphicFrameLocks noChangeAspect="1"/>
          </p:cNvGraphicFramePr>
          <p:nvPr/>
        </p:nvGraphicFramePr>
        <p:xfrm>
          <a:off x="309563" y="1758950"/>
          <a:ext cx="8834437" cy="4159250"/>
        </p:xfrm>
        <a:graphic>
          <a:graphicData uri="http://schemas.openxmlformats.org/presentationml/2006/ole">
            <p:oleObj spid="_x0000_s8195" name="Drawing" r:id="rId4" imgW="9380160" imgH="4412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MARKTEN EN MARKTVORMEN</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sz="3000" b="1" smtClean="0">
                <a:solidFill>
                  <a:srgbClr val="003399"/>
                </a:solidFill>
                <a:latin typeface="Tahoma" pitchFamily="34" charset="0"/>
              </a:rPr>
              <a:t>Producenten: goederenmarkt, </a:t>
            </a:r>
            <a:r>
              <a:rPr lang="en-US" sz="3000" b="1" smtClean="0">
                <a:solidFill>
                  <a:srgbClr val="00B050"/>
                </a:solidFill>
                <a:latin typeface="Tahoma" pitchFamily="34" charset="0"/>
              </a:rPr>
              <a:t>basisbegrippen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9218" name="Object 6"/>
          <p:cNvGraphicFramePr>
            <a:graphicFrameLocks noChangeAspect="1"/>
          </p:cNvGraphicFramePr>
          <p:nvPr/>
        </p:nvGraphicFramePr>
        <p:xfrm>
          <a:off x="8594725" y="6388100"/>
          <a:ext cx="419100" cy="312738"/>
        </p:xfrm>
        <a:graphic>
          <a:graphicData uri="http://schemas.openxmlformats.org/presentationml/2006/ole">
            <p:oleObj spid="_x0000_s9218" name="Drawing" r:id="rId3" imgW="419040" imgH="312480" progId="Presentations.Drawing.16">
              <p:embed/>
            </p:oleObj>
          </a:graphicData>
        </a:graphic>
      </p:graphicFrame>
      <p:graphicFrame>
        <p:nvGraphicFramePr>
          <p:cNvPr id="9219" name="Object 4"/>
          <p:cNvGraphicFramePr>
            <a:graphicFrameLocks noChangeAspect="1"/>
          </p:cNvGraphicFramePr>
          <p:nvPr/>
        </p:nvGraphicFramePr>
        <p:xfrm>
          <a:off x="309563" y="1758950"/>
          <a:ext cx="8834437" cy="3213100"/>
        </p:xfrm>
        <a:graphic>
          <a:graphicData uri="http://schemas.openxmlformats.org/presentationml/2006/ole">
            <p:oleObj spid="_x0000_s9219" name="Drawing" r:id="rId4" imgW="9189720" imgH="3337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1399</TotalTime>
  <Words>307</Words>
  <Application>Microsoft Office PowerPoint</Application>
  <PresentationFormat>On-screen Show (4:3)</PresentationFormat>
  <Paragraphs>74</Paragraphs>
  <Slides>28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4" baseType="lpstr">
      <vt:lpstr>Arial</vt:lpstr>
      <vt:lpstr>Calibri</vt:lpstr>
      <vt:lpstr>Tahoma</vt:lpstr>
      <vt:lpstr>Dunes</vt:lpstr>
      <vt:lpstr>Presentations X8 Drawing</vt:lpstr>
      <vt:lpstr>Presentations X6 Drawing</vt:lpstr>
      <vt:lpstr>VASTGOED ECONOMIE / 10</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lpstr>MARKTEN EN MARKTVORMEN</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3R_Vastgoed_economie_10_markten_en_marktvormen</dc:title>
  <dc:subject>Producenten en goederenmarkt: basisbegrippen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425</cp:revision>
  <dcterms:created xsi:type="dcterms:W3CDTF">2015-09-06T15:15:23Z</dcterms:created>
  <dcterms:modified xsi:type="dcterms:W3CDTF">2021-07-18T11:43:06Z</dcterms:modified>
  <cp:category>gebaseerd op Vastgoed economie van J.Buist;De kern van de economie van prof. A.Heertje;Onderneming en omgeving van prof. R. Schöndorff, drs. J. Pleus en prof. C. de Kam;Economie, 1500 termen van A tot Z, prof. Schöndorff e.a., en additionele materialen van R.Reinhardt.</cp:category>
</cp:coreProperties>
</file>