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sldIdLst>
    <p:sldId id="256" r:id="rId2"/>
    <p:sldId id="260" r:id="rId3"/>
    <p:sldId id="282" r:id="rId4"/>
    <p:sldId id="311" r:id="rId5"/>
    <p:sldId id="312" r:id="rId6"/>
    <p:sldId id="313" r:id="rId7"/>
    <p:sldId id="314" r:id="rId8"/>
    <p:sldId id="315" r:id="rId9"/>
    <p:sldId id="316" r:id="rId10"/>
    <p:sldId id="317" r:id="rId11"/>
    <p:sldId id="318" r:id="rId12"/>
    <p:sldId id="319" r:id="rId13"/>
    <p:sldId id="320" r:id="rId14"/>
    <p:sldId id="321" r:id="rId15"/>
    <p:sldId id="322"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100000" saltData="kSlaNLIWekn9NoIqse5GqQ==" hashData="ZGIyPZzp92fFBp5EK3fyFlivBXY="/>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50" d="100"/>
          <a:sy n="50" d="100"/>
        </p:scale>
        <p:origin x="-1162" y="5"/>
      </p:cViewPr>
      <p:guideLst>
        <p:guide orient="horz" pos="1108"/>
        <p:guide pos="195"/>
      </p:guideLst>
    </p:cSldViewPr>
  </p:slideViewPr>
  <p:notesTextViewPr>
    <p:cViewPr>
      <p:scale>
        <a:sx n="100" d="100"/>
        <a:sy n="100" d="100"/>
      </p:scale>
      <p:origin x="0" y="0"/>
    </p:cViewPr>
  </p:notesTextViewPr>
  <p:gridSpacing cx="39327138" cy="3932713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emf"/><Relationship Id="rId1" Type="http://schemas.openxmlformats.org/officeDocument/2006/relationships/image" Target="../media/image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4.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image" Target="../media/image4.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4.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4.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4.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4.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image" Target="../media/image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wmf"/><Relationship Id="rId1" Type="http://schemas.openxmlformats.org/officeDocument/2006/relationships/image" Target="../media/image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image" Target="../media/image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26EB02-D960-4C8E-A47C-197697E48928}" type="slidenum">
              <a:rPr lang="en-US"/>
              <a:pPr>
                <a:defRPr/>
              </a:pPr>
              <a:t>‹#›</a:t>
            </a:fld>
            <a:endParaRPr lang="en-US"/>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BC2211-22E1-4F2F-8178-FD5B0DDA8749}" type="slidenum">
              <a:rPr lang="en-US"/>
              <a:pPr>
                <a:defRPr/>
              </a:pPr>
              <a:t>‹#›</a:t>
            </a:fld>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F1AA44-8B00-4E12-9500-3733F11AEE35}" type="slidenum">
              <a:rPr lang="en-US"/>
              <a:pPr>
                <a:defRPr/>
              </a:pPr>
              <a:t>‹#›</a:t>
            </a:fld>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D5139C-CD26-4C0A-BB17-6CFB1E4C4DAC}" type="slidenum">
              <a:rPr lang="en-US"/>
              <a:pPr>
                <a:defRPr/>
              </a:pPr>
              <a:t>‹#›</a:t>
            </a:fld>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329089-A652-4D1E-B412-7FF7A6A152A4}" type="slidenum">
              <a:rPr lang="en-US"/>
              <a:pPr>
                <a:defRPr/>
              </a:pPr>
              <a:t>‹#›</a:t>
            </a:fld>
            <a:endParaRPr lang="en-US"/>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C578BB-15F5-49EF-A641-6E65BF5C4481}" type="slidenum">
              <a:rPr lang="en-US"/>
              <a:pPr>
                <a:defRPr/>
              </a:pPr>
              <a:t>‹#›</a:t>
            </a:fld>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5CCD56-7C31-4110-B465-F02E2F54876F}" type="slidenum">
              <a:rPr lang="en-US"/>
              <a:pPr>
                <a:defRPr/>
              </a:pPr>
              <a:t>‹#›</a:t>
            </a:fld>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B20D75-D1A0-44DC-9606-CB86D40A66A7}" type="slidenum">
              <a:rPr lang="en-US"/>
              <a:pPr>
                <a:defRPr/>
              </a:pPr>
              <a:t>‹#›</a:t>
            </a:fld>
            <a:endParaRPr lang="en-US"/>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B57D725-8307-4B6C-B984-9C3AD5DBDB60}" type="slidenum">
              <a:rPr lang="en-US"/>
              <a:pPr>
                <a:defRPr/>
              </a:pPr>
              <a:t>‹#›</a:t>
            </a:fld>
            <a:endParaRPr lang="en-US"/>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853144-0B65-4AE7-9369-38AEA234002C}" type="slidenum">
              <a:rPr lang="en-US"/>
              <a:pPr>
                <a:defRPr/>
              </a:pPr>
              <a:t>‹#›</a:t>
            </a:fld>
            <a:endParaRPr lang="en-US"/>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67BAD0-B320-4E83-8708-82693D03E83F}" type="slidenum">
              <a:rPr lang="en-US"/>
              <a:pPr>
                <a:defRPr/>
              </a:pPr>
              <a:t>‹#›</a:t>
            </a:fld>
            <a:endParaRPr lang="en-US"/>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9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9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A34DF04-0524-4E49-A448-6923D9C9C8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9.vml"/><Relationship Id="rId4"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0.vml"/><Relationship Id="rId5" Type="http://schemas.openxmlformats.org/officeDocument/2006/relationships/oleObject" Target="../embeddings/oleObject23.bin"/><Relationship Id="rId4" Type="http://schemas.openxmlformats.org/officeDocument/2006/relationships/oleObject" Target="../embeddings/oleObject22.bin"/></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1.vml"/><Relationship Id="rId4" Type="http://schemas.openxmlformats.org/officeDocument/2006/relationships/oleObject" Target="../embeddings/oleObject25.bin"/></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oleObject" Target="../embeddings/oleObject30.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oleObject" Target="../embeddings/oleObject32.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oleObject34.bin"/></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16.vml"/><Relationship Id="rId4" Type="http://schemas.openxmlformats.org/officeDocument/2006/relationships/oleObject" Target="../embeddings/oleObject36.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oleObject" Target="../embeddings/oleObject38.bin"/></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oleObject" Target="../embeddings/oleObject40.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oleObject" Target="../embeddings/oleObject42.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1.xml"/><Relationship Id="rId1" Type="http://schemas.openxmlformats.org/officeDocument/2006/relationships/vmlDrawing" Target="../drawings/vmlDrawing20.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oleObject" Target="../embeddings/oleObject45.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1.xml"/><Relationship Id="rId1" Type="http://schemas.openxmlformats.org/officeDocument/2006/relationships/vmlDrawing" Target="../drawings/vmlDrawing22.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oleObject" Target="../embeddings/oleObject48.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oleObject" Target="../embeddings/oleObject50.bin"/></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oleObject" Target="../embeddings/oleObject52.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1.xml"/><Relationship Id="rId1" Type="http://schemas.openxmlformats.org/officeDocument/2006/relationships/vmlDrawing" Target="../drawings/vmlDrawing26.v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oleObject" Target="../embeddings/oleObject11.bin"/><Relationship Id="rId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oleObject" Target="../embeddings/oleObject13.bin"/><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xml"/><Relationship Id="rId1" Type="http://schemas.openxmlformats.org/officeDocument/2006/relationships/vmlDrawing" Target="../drawings/vmlDrawing7.vml"/><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8.vml"/><Relationship Id="rId5" Type="http://schemas.openxmlformats.org/officeDocument/2006/relationships/image" Target="../media/image16.jpeg"/><Relationship Id="rId4" Type="http://schemas.openxmlformats.org/officeDocument/2006/relationships/oleObject" Target="../embeddings/oleObject1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VASTGOED ECONOMIE / 18A</a:t>
            </a:r>
          </a:p>
        </p:txBody>
      </p:sp>
      <p:sp>
        <p:nvSpPr>
          <p:cNvPr id="102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6" name="Object 5"/>
          <p:cNvGraphicFramePr>
            <a:graphicFrameLocks noChangeAspect="1"/>
          </p:cNvGraphicFramePr>
          <p:nvPr/>
        </p:nvGraphicFramePr>
        <p:xfrm>
          <a:off x="322263" y="1758950"/>
          <a:ext cx="8510587" cy="4894263"/>
        </p:xfrm>
        <a:graphic>
          <a:graphicData uri="http://schemas.openxmlformats.org/presentationml/2006/ole">
            <p:oleObj spid="_x0000_s1026" name="Drawing" r:id="rId3" imgW="9387720" imgH="53949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922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922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9218" name="Object 12"/>
          <p:cNvGraphicFramePr>
            <a:graphicFrameLocks noChangeAspect="1"/>
          </p:cNvGraphicFramePr>
          <p:nvPr/>
        </p:nvGraphicFramePr>
        <p:xfrm>
          <a:off x="100013" y="6388100"/>
          <a:ext cx="419100" cy="312738"/>
        </p:xfrm>
        <a:graphic>
          <a:graphicData uri="http://schemas.openxmlformats.org/presentationml/2006/ole">
            <p:oleObj spid="_x0000_s9218" name="Drawing" r:id="rId3" imgW="419040" imgH="312480" progId="Presentations.Drawing.16">
              <p:embed/>
            </p:oleObj>
          </a:graphicData>
        </a:graphic>
      </p:graphicFrame>
      <p:graphicFrame>
        <p:nvGraphicFramePr>
          <p:cNvPr id="9219" name="Object 4"/>
          <p:cNvGraphicFramePr>
            <a:graphicFrameLocks noChangeAspect="1"/>
          </p:cNvGraphicFramePr>
          <p:nvPr/>
        </p:nvGraphicFramePr>
        <p:xfrm>
          <a:off x="309563" y="1758950"/>
          <a:ext cx="8607425" cy="3956050"/>
        </p:xfrm>
        <a:graphic>
          <a:graphicData uri="http://schemas.openxmlformats.org/presentationml/2006/ole">
            <p:oleObj spid="_x0000_s9219" name="Drawing" r:id="rId4" imgW="9509760" imgH="436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0246"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0247"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0242" name="Object 12"/>
          <p:cNvGraphicFramePr>
            <a:graphicFrameLocks noChangeAspect="1"/>
          </p:cNvGraphicFramePr>
          <p:nvPr/>
        </p:nvGraphicFramePr>
        <p:xfrm>
          <a:off x="100013" y="6388100"/>
          <a:ext cx="419100" cy="312738"/>
        </p:xfrm>
        <a:graphic>
          <a:graphicData uri="http://schemas.openxmlformats.org/presentationml/2006/ole">
            <p:oleObj spid="_x0000_s10242" name="Drawing" r:id="rId3" imgW="419040" imgH="312480" progId="Presentations.Drawing.16">
              <p:embed/>
            </p:oleObj>
          </a:graphicData>
        </a:graphic>
      </p:graphicFrame>
      <p:graphicFrame>
        <p:nvGraphicFramePr>
          <p:cNvPr id="10243" name="Object 6"/>
          <p:cNvGraphicFramePr>
            <a:graphicFrameLocks noChangeAspect="1"/>
          </p:cNvGraphicFramePr>
          <p:nvPr/>
        </p:nvGraphicFramePr>
        <p:xfrm>
          <a:off x="1790700" y="2057400"/>
          <a:ext cx="5524500" cy="4214813"/>
        </p:xfrm>
        <a:graphic>
          <a:graphicData uri="http://schemas.openxmlformats.org/presentationml/2006/ole">
            <p:oleObj spid="_x0000_s10243" name="CorelDRAW" r:id="rId4" imgW="3882769" imgH="3003003" progId="CorelDRAW.Graphic.12">
              <p:embed/>
            </p:oleObj>
          </a:graphicData>
        </a:graphic>
      </p:graphicFrame>
      <p:graphicFrame>
        <p:nvGraphicFramePr>
          <p:cNvPr id="10244" name="Object 7"/>
          <p:cNvGraphicFramePr>
            <a:graphicFrameLocks noChangeAspect="1"/>
          </p:cNvGraphicFramePr>
          <p:nvPr/>
        </p:nvGraphicFramePr>
        <p:xfrm>
          <a:off x="7467600" y="5753100"/>
          <a:ext cx="1349375" cy="495300"/>
        </p:xfrm>
        <a:graphic>
          <a:graphicData uri="http://schemas.openxmlformats.org/presentationml/2006/ole">
            <p:oleObj spid="_x0000_s10244" name="Drawing" r:id="rId5" imgW="1638360" imgH="6019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126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127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1266" name="Object 12"/>
          <p:cNvGraphicFramePr>
            <a:graphicFrameLocks noChangeAspect="1"/>
          </p:cNvGraphicFramePr>
          <p:nvPr/>
        </p:nvGraphicFramePr>
        <p:xfrm>
          <a:off x="100013" y="6388100"/>
          <a:ext cx="419100" cy="312738"/>
        </p:xfrm>
        <a:graphic>
          <a:graphicData uri="http://schemas.openxmlformats.org/presentationml/2006/ole">
            <p:oleObj spid="_x0000_s11266" name="Drawing" r:id="rId3" imgW="419040" imgH="312480" progId="Presentations.Drawing.16">
              <p:embed/>
            </p:oleObj>
          </a:graphicData>
        </a:graphic>
      </p:graphicFrame>
      <p:graphicFrame>
        <p:nvGraphicFramePr>
          <p:cNvPr id="11267" name="Object 5"/>
          <p:cNvGraphicFramePr>
            <a:graphicFrameLocks noChangeAspect="1"/>
          </p:cNvGraphicFramePr>
          <p:nvPr/>
        </p:nvGraphicFramePr>
        <p:xfrm>
          <a:off x="309563" y="1758950"/>
          <a:ext cx="8586787" cy="3956050"/>
        </p:xfrm>
        <a:graphic>
          <a:graphicData uri="http://schemas.openxmlformats.org/presentationml/2006/ole">
            <p:oleObj spid="_x0000_s11267" name="Drawing" r:id="rId4" imgW="9487080" imgH="4366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2294"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229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2290" name="Object 12"/>
          <p:cNvGraphicFramePr>
            <a:graphicFrameLocks noChangeAspect="1"/>
          </p:cNvGraphicFramePr>
          <p:nvPr/>
        </p:nvGraphicFramePr>
        <p:xfrm>
          <a:off x="100013" y="6388100"/>
          <a:ext cx="419100" cy="312738"/>
        </p:xfrm>
        <a:graphic>
          <a:graphicData uri="http://schemas.openxmlformats.org/presentationml/2006/ole">
            <p:oleObj spid="_x0000_s12290" name="Drawing" r:id="rId3" imgW="419040" imgH="312480" progId="Presentations.Drawing.16">
              <p:embed/>
            </p:oleObj>
          </a:graphicData>
        </a:graphic>
      </p:graphicFrame>
      <p:graphicFrame>
        <p:nvGraphicFramePr>
          <p:cNvPr id="12291" name="Object 5"/>
          <p:cNvGraphicFramePr>
            <a:graphicFrameLocks noChangeAspect="1"/>
          </p:cNvGraphicFramePr>
          <p:nvPr/>
        </p:nvGraphicFramePr>
        <p:xfrm>
          <a:off x="309563" y="1758950"/>
          <a:ext cx="8578850" cy="3346450"/>
        </p:xfrm>
        <a:graphic>
          <a:graphicData uri="http://schemas.openxmlformats.org/presentationml/2006/ole">
            <p:oleObj spid="_x0000_s12291" name="Drawing" r:id="rId4" imgW="9487080" imgH="3695760" progId="Presentations.Drawing.18">
              <p:embed/>
            </p:oleObj>
          </a:graphicData>
        </a:graphic>
      </p:graphicFrame>
      <p:graphicFrame>
        <p:nvGraphicFramePr>
          <p:cNvPr id="12292" name="Object 6"/>
          <p:cNvGraphicFramePr>
            <a:graphicFrameLocks noChangeAspect="1"/>
          </p:cNvGraphicFramePr>
          <p:nvPr/>
        </p:nvGraphicFramePr>
        <p:xfrm>
          <a:off x="4533900" y="4876800"/>
          <a:ext cx="2895600" cy="1760538"/>
        </p:xfrm>
        <a:graphic>
          <a:graphicData uri="http://schemas.openxmlformats.org/presentationml/2006/ole">
            <p:oleObj spid="_x0000_s12292" name="Drawing" r:id="rId5" imgW="3132326" imgH="190505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331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331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3314" name="Object 12"/>
          <p:cNvGraphicFramePr>
            <a:graphicFrameLocks noChangeAspect="1"/>
          </p:cNvGraphicFramePr>
          <p:nvPr/>
        </p:nvGraphicFramePr>
        <p:xfrm>
          <a:off x="100013" y="6388100"/>
          <a:ext cx="419100" cy="312738"/>
        </p:xfrm>
        <a:graphic>
          <a:graphicData uri="http://schemas.openxmlformats.org/presentationml/2006/ole">
            <p:oleObj spid="_x0000_s13314" name="Drawing" r:id="rId3" imgW="419040" imgH="312480" progId="Presentations.Drawing.16">
              <p:embed/>
            </p:oleObj>
          </a:graphicData>
        </a:graphic>
      </p:graphicFrame>
      <p:graphicFrame>
        <p:nvGraphicFramePr>
          <p:cNvPr id="13315" name="Object 5"/>
          <p:cNvGraphicFramePr>
            <a:graphicFrameLocks noChangeAspect="1"/>
          </p:cNvGraphicFramePr>
          <p:nvPr/>
        </p:nvGraphicFramePr>
        <p:xfrm>
          <a:off x="309563" y="1758950"/>
          <a:ext cx="8585200" cy="4565650"/>
        </p:xfrm>
        <a:graphic>
          <a:graphicData uri="http://schemas.openxmlformats.org/presentationml/2006/ole">
            <p:oleObj spid="_x0000_s13315" name="Drawing" r:id="rId4" imgW="9448920" imgH="5021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434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434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4338" name="Object 12"/>
          <p:cNvGraphicFramePr>
            <a:graphicFrameLocks noChangeAspect="1"/>
          </p:cNvGraphicFramePr>
          <p:nvPr/>
        </p:nvGraphicFramePr>
        <p:xfrm>
          <a:off x="100013" y="6388100"/>
          <a:ext cx="419100" cy="312738"/>
        </p:xfrm>
        <a:graphic>
          <a:graphicData uri="http://schemas.openxmlformats.org/presentationml/2006/ole">
            <p:oleObj spid="_x0000_s14338" name="Drawing" r:id="rId3" imgW="419040" imgH="312480" progId="Presentations.Drawing.16">
              <p:embed/>
            </p:oleObj>
          </a:graphicData>
        </a:graphic>
      </p:graphicFrame>
      <p:graphicFrame>
        <p:nvGraphicFramePr>
          <p:cNvPr id="14339" name="Object 4"/>
          <p:cNvGraphicFramePr>
            <a:graphicFrameLocks noChangeAspect="1"/>
          </p:cNvGraphicFramePr>
          <p:nvPr/>
        </p:nvGraphicFramePr>
        <p:xfrm>
          <a:off x="309563" y="1758950"/>
          <a:ext cx="8605837" cy="4856163"/>
        </p:xfrm>
        <a:graphic>
          <a:graphicData uri="http://schemas.openxmlformats.org/presentationml/2006/ole">
            <p:oleObj spid="_x0000_s14339" name="Drawing" r:id="rId4" imgW="9471600" imgH="5341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536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536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5362" name="Object 12"/>
          <p:cNvGraphicFramePr>
            <a:graphicFrameLocks noChangeAspect="1"/>
          </p:cNvGraphicFramePr>
          <p:nvPr/>
        </p:nvGraphicFramePr>
        <p:xfrm>
          <a:off x="100013" y="6388100"/>
          <a:ext cx="419100" cy="312738"/>
        </p:xfrm>
        <a:graphic>
          <a:graphicData uri="http://schemas.openxmlformats.org/presentationml/2006/ole">
            <p:oleObj spid="_x0000_s15362" name="Drawing" r:id="rId3" imgW="419040" imgH="312480" progId="Presentations.Drawing.16">
              <p:embed/>
            </p:oleObj>
          </a:graphicData>
        </a:graphic>
      </p:graphicFrame>
      <p:graphicFrame>
        <p:nvGraphicFramePr>
          <p:cNvPr id="15363" name="Object 4"/>
          <p:cNvGraphicFramePr>
            <a:graphicFrameLocks noChangeAspect="1"/>
          </p:cNvGraphicFramePr>
          <p:nvPr/>
        </p:nvGraphicFramePr>
        <p:xfrm>
          <a:off x="309563" y="1758950"/>
          <a:ext cx="8631237" cy="4870450"/>
        </p:xfrm>
        <a:graphic>
          <a:graphicData uri="http://schemas.openxmlformats.org/presentationml/2006/ole">
            <p:oleObj spid="_x0000_s15363" name="Drawing" r:id="rId4" imgW="9471600" imgH="5341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638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639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6386" name="Object 12"/>
          <p:cNvGraphicFramePr>
            <a:graphicFrameLocks noChangeAspect="1"/>
          </p:cNvGraphicFramePr>
          <p:nvPr/>
        </p:nvGraphicFramePr>
        <p:xfrm>
          <a:off x="100013" y="6388100"/>
          <a:ext cx="419100" cy="312738"/>
        </p:xfrm>
        <a:graphic>
          <a:graphicData uri="http://schemas.openxmlformats.org/presentationml/2006/ole">
            <p:oleObj spid="_x0000_s16386" name="Drawing" r:id="rId3" imgW="419040" imgH="312480" progId="Presentations.Drawing.16">
              <p:embed/>
            </p:oleObj>
          </a:graphicData>
        </a:graphic>
      </p:graphicFrame>
      <p:graphicFrame>
        <p:nvGraphicFramePr>
          <p:cNvPr id="16387" name="Object 4"/>
          <p:cNvGraphicFramePr>
            <a:graphicFrameLocks noChangeAspect="1"/>
          </p:cNvGraphicFramePr>
          <p:nvPr/>
        </p:nvGraphicFramePr>
        <p:xfrm>
          <a:off x="309563" y="1758950"/>
          <a:ext cx="8643937" cy="4586288"/>
        </p:xfrm>
        <a:graphic>
          <a:graphicData uri="http://schemas.openxmlformats.org/presentationml/2006/ole">
            <p:oleObj spid="_x0000_s16387" name="Drawing" r:id="rId4" imgW="9471600" imgH="5021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741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741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7410" name="Object 12"/>
          <p:cNvGraphicFramePr>
            <a:graphicFrameLocks noChangeAspect="1"/>
          </p:cNvGraphicFramePr>
          <p:nvPr/>
        </p:nvGraphicFramePr>
        <p:xfrm>
          <a:off x="100013" y="6388100"/>
          <a:ext cx="419100" cy="312738"/>
        </p:xfrm>
        <a:graphic>
          <a:graphicData uri="http://schemas.openxmlformats.org/presentationml/2006/ole">
            <p:oleObj spid="_x0000_s17410" name="Drawing" r:id="rId3" imgW="419040" imgH="312480" progId="Presentations.Drawing.16">
              <p:embed/>
            </p:oleObj>
          </a:graphicData>
        </a:graphic>
      </p:graphicFrame>
      <p:graphicFrame>
        <p:nvGraphicFramePr>
          <p:cNvPr id="17411" name="Object 4"/>
          <p:cNvGraphicFramePr>
            <a:graphicFrameLocks noChangeAspect="1"/>
          </p:cNvGraphicFramePr>
          <p:nvPr/>
        </p:nvGraphicFramePr>
        <p:xfrm>
          <a:off x="309563" y="1758950"/>
          <a:ext cx="8605837" cy="4856163"/>
        </p:xfrm>
        <a:graphic>
          <a:graphicData uri="http://schemas.openxmlformats.org/presentationml/2006/ole">
            <p:oleObj spid="_x0000_s17411" name="Drawing" r:id="rId4" imgW="9471600" imgH="5341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843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843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8434" name="Object 12"/>
          <p:cNvGraphicFramePr>
            <a:graphicFrameLocks noChangeAspect="1"/>
          </p:cNvGraphicFramePr>
          <p:nvPr/>
        </p:nvGraphicFramePr>
        <p:xfrm>
          <a:off x="100013" y="6388100"/>
          <a:ext cx="419100" cy="312738"/>
        </p:xfrm>
        <a:graphic>
          <a:graphicData uri="http://schemas.openxmlformats.org/presentationml/2006/ole">
            <p:oleObj spid="_x0000_s18434" name="Drawing" r:id="rId3" imgW="419040" imgH="312480" progId="Presentations.Drawing.16">
              <p:embed/>
            </p:oleObj>
          </a:graphicData>
        </a:graphic>
      </p:graphicFrame>
      <p:graphicFrame>
        <p:nvGraphicFramePr>
          <p:cNvPr id="18435" name="Object 4"/>
          <p:cNvGraphicFramePr>
            <a:graphicFrameLocks noChangeAspect="1"/>
          </p:cNvGraphicFramePr>
          <p:nvPr/>
        </p:nvGraphicFramePr>
        <p:xfrm>
          <a:off x="309563" y="1758950"/>
          <a:ext cx="8605837" cy="4565650"/>
        </p:xfrm>
        <a:graphic>
          <a:graphicData uri="http://schemas.openxmlformats.org/presentationml/2006/ole">
            <p:oleObj spid="_x0000_s18435" name="Drawing" r:id="rId4" imgW="9471600" imgH="5021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page_europa_1.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1946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1946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19458" name="Object 12"/>
          <p:cNvGraphicFramePr>
            <a:graphicFrameLocks noChangeAspect="1"/>
          </p:cNvGraphicFramePr>
          <p:nvPr/>
        </p:nvGraphicFramePr>
        <p:xfrm>
          <a:off x="100013" y="6388100"/>
          <a:ext cx="419100" cy="312738"/>
        </p:xfrm>
        <a:graphic>
          <a:graphicData uri="http://schemas.openxmlformats.org/presentationml/2006/ole">
            <p:oleObj spid="_x0000_s19458" name="Drawing" r:id="rId3" imgW="419040" imgH="312480" progId="Presentations.Drawing.16">
              <p:embed/>
            </p:oleObj>
          </a:graphicData>
        </a:graphic>
      </p:graphicFrame>
      <p:graphicFrame>
        <p:nvGraphicFramePr>
          <p:cNvPr id="19463" name="Object 7"/>
          <p:cNvGraphicFramePr>
            <a:graphicFrameLocks noChangeAspect="1"/>
          </p:cNvGraphicFramePr>
          <p:nvPr/>
        </p:nvGraphicFramePr>
        <p:xfrm>
          <a:off x="309562" y="1758949"/>
          <a:ext cx="8589864" cy="4243186"/>
        </p:xfrm>
        <a:graphic>
          <a:graphicData uri="http://schemas.openxmlformats.org/presentationml/2006/ole">
            <p:oleObj spid="_x0000_s19463" name="Drawing" r:id="rId4" imgW="9479160" imgH="467856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4"/>
          <p:cNvGraphicFramePr>
            <a:graphicFrameLocks noChangeAspect="1"/>
          </p:cNvGraphicFramePr>
          <p:nvPr/>
        </p:nvGraphicFramePr>
        <p:xfrm>
          <a:off x="1866900" y="266700"/>
          <a:ext cx="5532438" cy="6370638"/>
        </p:xfrm>
        <a:graphic>
          <a:graphicData uri="http://schemas.openxmlformats.org/presentationml/2006/ole">
            <p:oleObj spid="_x0000_s20482" name="Drawing" r:id="rId3" imgW="5730120" imgH="659880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06" name="Object 3"/>
          <p:cNvGraphicFramePr>
            <a:graphicFrameLocks noChangeAspect="1"/>
          </p:cNvGraphicFramePr>
          <p:nvPr/>
        </p:nvGraphicFramePr>
        <p:xfrm>
          <a:off x="1927225" y="152400"/>
          <a:ext cx="5287963" cy="6553200"/>
        </p:xfrm>
        <a:graphic>
          <a:graphicData uri="http://schemas.openxmlformats.org/presentationml/2006/ole">
            <p:oleObj spid="_x0000_s21506" name="Drawing" r:id="rId3" imgW="5288400" imgH="6553080" progId="Presentations.Drawing.18">
              <p:embed/>
            </p:oleObj>
          </a:graphicData>
        </a:graphic>
      </p:graphicFrame>
      <p:graphicFrame>
        <p:nvGraphicFramePr>
          <p:cNvPr id="21507" name="Object 4"/>
          <p:cNvGraphicFramePr>
            <a:graphicFrameLocks noChangeAspect="1"/>
          </p:cNvGraphicFramePr>
          <p:nvPr/>
        </p:nvGraphicFramePr>
        <p:xfrm>
          <a:off x="7277100" y="6210300"/>
          <a:ext cx="1789113" cy="249238"/>
        </p:xfrm>
        <a:graphic>
          <a:graphicData uri="http://schemas.openxmlformats.org/presentationml/2006/ole">
            <p:oleObj spid="_x0000_s21507" name="Drawing" r:id="rId4" imgW="2453760" imgH="3430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4"/>
          <p:cNvGraphicFramePr>
            <a:graphicFrameLocks noChangeAspect="1"/>
          </p:cNvGraphicFramePr>
          <p:nvPr/>
        </p:nvGraphicFramePr>
        <p:xfrm>
          <a:off x="1189038" y="133350"/>
          <a:ext cx="6765925" cy="6591300"/>
        </p:xfrm>
        <a:graphic>
          <a:graphicData uri="http://schemas.openxmlformats.org/presentationml/2006/ole">
            <p:oleObj spid="_x0000_s22530" name="Drawing" r:id="rId3" imgW="6766560" imgH="65912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2355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2355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3554" name="Object 12"/>
          <p:cNvGraphicFramePr>
            <a:graphicFrameLocks noChangeAspect="1"/>
          </p:cNvGraphicFramePr>
          <p:nvPr/>
        </p:nvGraphicFramePr>
        <p:xfrm>
          <a:off x="100013" y="6388100"/>
          <a:ext cx="419100" cy="312738"/>
        </p:xfrm>
        <a:graphic>
          <a:graphicData uri="http://schemas.openxmlformats.org/presentationml/2006/ole">
            <p:oleObj spid="_x0000_s23554" name="Drawing" r:id="rId3" imgW="419040" imgH="312480" progId="Presentations.Drawing.16">
              <p:embed/>
            </p:oleObj>
          </a:graphicData>
        </a:graphic>
      </p:graphicFrame>
      <p:graphicFrame>
        <p:nvGraphicFramePr>
          <p:cNvPr id="23555" name="Object 4"/>
          <p:cNvGraphicFramePr>
            <a:graphicFrameLocks noChangeAspect="1"/>
          </p:cNvGraphicFramePr>
          <p:nvPr/>
        </p:nvGraphicFramePr>
        <p:xfrm>
          <a:off x="309563" y="1758950"/>
          <a:ext cx="8626475" cy="4565650"/>
        </p:xfrm>
        <a:graphic>
          <a:graphicData uri="http://schemas.openxmlformats.org/presentationml/2006/ole">
            <p:oleObj spid="_x0000_s23555" name="Drawing" r:id="rId4" imgW="9494640" imgH="5021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24581"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24582"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4578" name="Object 12"/>
          <p:cNvGraphicFramePr>
            <a:graphicFrameLocks noChangeAspect="1"/>
          </p:cNvGraphicFramePr>
          <p:nvPr/>
        </p:nvGraphicFramePr>
        <p:xfrm>
          <a:off x="100013" y="6388100"/>
          <a:ext cx="419100" cy="312738"/>
        </p:xfrm>
        <a:graphic>
          <a:graphicData uri="http://schemas.openxmlformats.org/presentationml/2006/ole">
            <p:oleObj spid="_x0000_s24578" name="Drawing" r:id="rId3" imgW="419040" imgH="312480" progId="Presentations.Drawing.16">
              <p:embed/>
            </p:oleObj>
          </a:graphicData>
        </a:graphic>
      </p:graphicFrame>
      <p:graphicFrame>
        <p:nvGraphicFramePr>
          <p:cNvPr id="24579" name="Object 4"/>
          <p:cNvGraphicFramePr>
            <a:graphicFrameLocks noChangeAspect="1"/>
          </p:cNvGraphicFramePr>
          <p:nvPr/>
        </p:nvGraphicFramePr>
        <p:xfrm>
          <a:off x="309563" y="1758950"/>
          <a:ext cx="8626475" cy="4565650"/>
        </p:xfrm>
        <a:graphic>
          <a:graphicData uri="http://schemas.openxmlformats.org/presentationml/2006/ole">
            <p:oleObj spid="_x0000_s24579" name="Drawing" r:id="rId4" imgW="9494640" imgH="5021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25605"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25606"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5602" name="Object 12"/>
          <p:cNvGraphicFramePr>
            <a:graphicFrameLocks noChangeAspect="1"/>
          </p:cNvGraphicFramePr>
          <p:nvPr/>
        </p:nvGraphicFramePr>
        <p:xfrm>
          <a:off x="100013" y="6388100"/>
          <a:ext cx="419100" cy="312738"/>
        </p:xfrm>
        <a:graphic>
          <a:graphicData uri="http://schemas.openxmlformats.org/presentationml/2006/ole">
            <p:oleObj spid="_x0000_s25602" name="Drawing" r:id="rId3" imgW="419040" imgH="312480" progId="Presentations.Drawing.16">
              <p:embed/>
            </p:oleObj>
          </a:graphicData>
        </a:graphic>
      </p:graphicFrame>
      <p:graphicFrame>
        <p:nvGraphicFramePr>
          <p:cNvPr id="25603" name="Object 4"/>
          <p:cNvGraphicFramePr>
            <a:graphicFrameLocks noChangeAspect="1"/>
          </p:cNvGraphicFramePr>
          <p:nvPr/>
        </p:nvGraphicFramePr>
        <p:xfrm>
          <a:off x="309563" y="1758950"/>
          <a:ext cx="8631237" cy="4870450"/>
        </p:xfrm>
        <a:graphic>
          <a:graphicData uri="http://schemas.openxmlformats.org/presentationml/2006/ole">
            <p:oleObj spid="_x0000_s25603" name="Drawing" r:id="rId4" imgW="9471600" imgH="5341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3"/>
          <p:cNvGraphicFramePr>
            <a:graphicFrameLocks noChangeAspect="1"/>
          </p:cNvGraphicFramePr>
          <p:nvPr/>
        </p:nvGraphicFramePr>
        <p:xfrm>
          <a:off x="1200150" y="141288"/>
          <a:ext cx="6743700" cy="6575425"/>
        </p:xfrm>
        <a:graphic>
          <a:graphicData uri="http://schemas.openxmlformats.org/presentationml/2006/ole">
            <p:oleObj spid="_x0000_s26626" name="Drawing" r:id="rId3" imgW="6743880" imgH="657612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2053"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2054"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2050" name="Object 12"/>
          <p:cNvGraphicFramePr>
            <a:graphicFrameLocks noChangeAspect="1"/>
          </p:cNvGraphicFramePr>
          <p:nvPr/>
        </p:nvGraphicFramePr>
        <p:xfrm>
          <a:off x="100013" y="6388100"/>
          <a:ext cx="419100" cy="312738"/>
        </p:xfrm>
        <a:graphic>
          <a:graphicData uri="http://schemas.openxmlformats.org/presentationml/2006/ole">
            <p:oleObj spid="_x0000_s2050" name="Drawing" r:id="rId3" imgW="419040" imgH="312480" progId="Presentations.Drawing.16">
              <p:embed/>
            </p:oleObj>
          </a:graphicData>
        </a:graphic>
      </p:graphicFrame>
      <p:graphicFrame>
        <p:nvGraphicFramePr>
          <p:cNvPr id="2051" name="Object 7"/>
          <p:cNvGraphicFramePr>
            <a:graphicFrameLocks noChangeAspect="1"/>
          </p:cNvGraphicFramePr>
          <p:nvPr/>
        </p:nvGraphicFramePr>
        <p:xfrm>
          <a:off x="309563" y="1758950"/>
          <a:ext cx="8615362" cy="4527550"/>
        </p:xfrm>
        <a:graphic>
          <a:graphicData uri="http://schemas.openxmlformats.org/presentationml/2006/ole">
            <p:oleObj spid="_x0000_s2051" name="Drawing" r:id="rId4" imgW="9563040" imgH="5021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307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307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3074" name="Object 12"/>
          <p:cNvGraphicFramePr>
            <a:graphicFrameLocks noChangeAspect="1"/>
          </p:cNvGraphicFramePr>
          <p:nvPr/>
        </p:nvGraphicFramePr>
        <p:xfrm>
          <a:off x="100013" y="6388100"/>
          <a:ext cx="419100" cy="312738"/>
        </p:xfrm>
        <a:graphic>
          <a:graphicData uri="http://schemas.openxmlformats.org/presentationml/2006/ole">
            <p:oleObj spid="_x0000_s3074" name="Drawing" r:id="rId3" imgW="419040" imgH="312480" progId="Presentations.Drawing.16">
              <p:embed/>
            </p:oleObj>
          </a:graphicData>
        </a:graphic>
      </p:graphicFrame>
      <p:graphicFrame>
        <p:nvGraphicFramePr>
          <p:cNvPr id="3075" name="Object 4"/>
          <p:cNvGraphicFramePr>
            <a:graphicFrameLocks noChangeAspect="1"/>
          </p:cNvGraphicFramePr>
          <p:nvPr/>
        </p:nvGraphicFramePr>
        <p:xfrm>
          <a:off x="309563" y="1758950"/>
          <a:ext cx="8615362" cy="4527550"/>
        </p:xfrm>
        <a:graphic>
          <a:graphicData uri="http://schemas.openxmlformats.org/presentationml/2006/ole">
            <p:oleObj spid="_x0000_s3075" name="Drawing" r:id="rId4" imgW="9563040" imgH="50216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4102"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4103"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4098" name="Object 12"/>
          <p:cNvGraphicFramePr>
            <a:graphicFrameLocks noChangeAspect="1"/>
          </p:cNvGraphicFramePr>
          <p:nvPr/>
        </p:nvGraphicFramePr>
        <p:xfrm>
          <a:off x="100013" y="6388100"/>
          <a:ext cx="419100" cy="312738"/>
        </p:xfrm>
        <a:graphic>
          <a:graphicData uri="http://schemas.openxmlformats.org/presentationml/2006/ole">
            <p:oleObj spid="_x0000_s4098" name="Drawing" r:id="rId3" imgW="419040" imgH="312480" progId="Presentations.Drawing.16">
              <p:embed/>
            </p:oleObj>
          </a:graphicData>
        </a:graphic>
      </p:graphicFrame>
      <p:graphicFrame>
        <p:nvGraphicFramePr>
          <p:cNvPr id="4099" name="Object 4"/>
          <p:cNvGraphicFramePr>
            <a:graphicFrameLocks noChangeAspect="1"/>
          </p:cNvGraphicFramePr>
          <p:nvPr/>
        </p:nvGraphicFramePr>
        <p:xfrm>
          <a:off x="6781800" y="3962400"/>
          <a:ext cx="1905000" cy="1898650"/>
        </p:xfrm>
        <a:graphic>
          <a:graphicData uri="http://schemas.openxmlformats.org/presentationml/2006/ole">
            <p:oleObj spid="_x0000_s4099" name="Drawing" r:id="rId4" imgW="2133825" imgH="2125984" progId="Presentations.Drawing.18">
              <p:embed/>
            </p:oleObj>
          </a:graphicData>
        </a:graphic>
      </p:graphicFrame>
      <p:graphicFrame>
        <p:nvGraphicFramePr>
          <p:cNvPr id="4100" name="Object 5"/>
          <p:cNvGraphicFramePr>
            <a:graphicFrameLocks noChangeAspect="1"/>
          </p:cNvGraphicFramePr>
          <p:nvPr/>
        </p:nvGraphicFramePr>
        <p:xfrm>
          <a:off x="309563" y="1758950"/>
          <a:ext cx="8567737" cy="4814888"/>
        </p:xfrm>
        <a:graphic>
          <a:graphicData uri="http://schemas.openxmlformats.org/presentationml/2006/ole">
            <p:oleObj spid="_x0000_s4100" name="Drawing" r:id="rId5" imgW="9509760" imgH="534168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5126"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5127"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5122" name="Object 12"/>
          <p:cNvGraphicFramePr>
            <a:graphicFrameLocks noChangeAspect="1"/>
          </p:cNvGraphicFramePr>
          <p:nvPr/>
        </p:nvGraphicFramePr>
        <p:xfrm>
          <a:off x="100013" y="6388100"/>
          <a:ext cx="419100" cy="312738"/>
        </p:xfrm>
        <a:graphic>
          <a:graphicData uri="http://schemas.openxmlformats.org/presentationml/2006/ole">
            <p:oleObj spid="_x0000_s5122" name="Drawing" r:id="rId3" imgW="419040" imgH="312480" progId="Presentations.Drawing.16">
              <p:embed/>
            </p:oleObj>
          </a:graphicData>
        </a:graphic>
      </p:graphicFrame>
      <p:graphicFrame>
        <p:nvGraphicFramePr>
          <p:cNvPr id="5123" name="Object 6"/>
          <p:cNvGraphicFramePr>
            <a:graphicFrameLocks noChangeAspect="1"/>
          </p:cNvGraphicFramePr>
          <p:nvPr/>
        </p:nvGraphicFramePr>
        <p:xfrm>
          <a:off x="309563" y="1758950"/>
          <a:ext cx="8547100" cy="4527550"/>
        </p:xfrm>
        <a:graphic>
          <a:graphicData uri="http://schemas.openxmlformats.org/presentationml/2006/ole">
            <p:oleObj spid="_x0000_s5123" name="Drawing" r:id="rId4" imgW="9487080" imgH="5021640" progId="Presentations.Drawing.18">
              <p:embed/>
            </p:oleObj>
          </a:graphicData>
        </a:graphic>
      </p:graphicFrame>
      <p:graphicFrame>
        <p:nvGraphicFramePr>
          <p:cNvPr id="5124" name="Object 7"/>
          <p:cNvGraphicFramePr>
            <a:graphicFrameLocks noChangeAspect="1"/>
          </p:cNvGraphicFramePr>
          <p:nvPr/>
        </p:nvGraphicFramePr>
        <p:xfrm>
          <a:off x="6553200" y="3886200"/>
          <a:ext cx="2354263" cy="2527300"/>
        </p:xfrm>
        <a:graphic>
          <a:graphicData uri="http://schemas.openxmlformats.org/presentationml/2006/ole">
            <p:oleObj spid="_x0000_s5124" name="Drawing" r:id="rId5" imgW="2583511" imgH="2773959"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6149"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6150"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6146" name="Object 12"/>
          <p:cNvGraphicFramePr>
            <a:graphicFrameLocks noChangeAspect="1"/>
          </p:cNvGraphicFramePr>
          <p:nvPr/>
        </p:nvGraphicFramePr>
        <p:xfrm>
          <a:off x="100013" y="6388100"/>
          <a:ext cx="419100" cy="312738"/>
        </p:xfrm>
        <a:graphic>
          <a:graphicData uri="http://schemas.openxmlformats.org/presentationml/2006/ole">
            <p:oleObj spid="_x0000_s6146" name="Drawing" r:id="rId3" imgW="419040" imgH="312480" progId="Presentations.Drawing.16">
              <p:embed/>
            </p:oleObj>
          </a:graphicData>
        </a:graphic>
      </p:graphicFrame>
      <p:pic>
        <p:nvPicPr>
          <p:cNvPr id="6151" name="Picture 7"/>
          <p:cNvPicPr>
            <a:picLocks noChangeAspect="1" noChangeArrowheads="1"/>
          </p:cNvPicPr>
          <p:nvPr/>
        </p:nvPicPr>
        <p:blipFill>
          <a:blip r:embed="rId4" cstate="print"/>
          <a:srcRect/>
          <a:stretch>
            <a:fillRect/>
          </a:stretch>
        </p:blipFill>
        <p:spPr bwMode="auto">
          <a:xfrm>
            <a:off x="1333500" y="1758950"/>
            <a:ext cx="6430963" cy="4821238"/>
          </a:xfrm>
          <a:prstGeom prst="rect">
            <a:avLst/>
          </a:prstGeom>
          <a:noFill/>
          <a:ln w="9525">
            <a:noFill/>
            <a:miter lim="800000"/>
            <a:headEnd/>
            <a:tailEnd/>
          </a:ln>
        </p:spPr>
      </p:pic>
      <p:graphicFrame>
        <p:nvGraphicFramePr>
          <p:cNvPr id="6147" name="Object 8"/>
          <p:cNvGraphicFramePr>
            <a:graphicFrameLocks noChangeAspect="1"/>
          </p:cNvGraphicFramePr>
          <p:nvPr/>
        </p:nvGraphicFramePr>
        <p:xfrm>
          <a:off x="7734300" y="5410200"/>
          <a:ext cx="1165225" cy="900113"/>
        </p:xfrm>
        <a:graphic>
          <a:graphicData uri="http://schemas.openxmlformats.org/presentationml/2006/ole">
            <p:oleObj spid="_x0000_s6147" name="Drawing" r:id="rId5" imgW="1470600" imgH="1135440"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7174"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7175"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7170" name="Object 12"/>
          <p:cNvGraphicFramePr>
            <a:graphicFrameLocks noChangeAspect="1"/>
          </p:cNvGraphicFramePr>
          <p:nvPr/>
        </p:nvGraphicFramePr>
        <p:xfrm>
          <a:off x="100013" y="6388100"/>
          <a:ext cx="419100" cy="312738"/>
        </p:xfrm>
        <a:graphic>
          <a:graphicData uri="http://schemas.openxmlformats.org/presentationml/2006/ole">
            <p:oleObj spid="_x0000_s7170" name="Drawing" r:id="rId3" imgW="419040" imgH="312480" progId="Presentations.Drawing.16">
              <p:embed/>
            </p:oleObj>
          </a:graphicData>
        </a:graphic>
      </p:graphicFrame>
      <p:graphicFrame>
        <p:nvGraphicFramePr>
          <p:cNvPr id="7171" name="Object 5"/>
          <p:cNvGraphicFramePr>
            <a:graphicFrameLocks noChangeAspect="1"/>
          </p:cNvGraphicFramePr>
          <p:nvPr/>
        </p:nvGraphicFramePr>
        <p:xfrm>
          <a:off x="309563" y="1758950"/>
          <a:ext cx="8594725" cy="3956050"/>
        </p:xfrm>
        <a:graphic>
          <a:graphicData uri="http://schemas.openxmlformats.org/presentationml/2006/ole">
            <p:oleObj spid="_x0000_s7171" name="Drawing" r:id="rId4" imgW="9494640" imgH="4366440" progId="Presentations.Drawing.18">
              <p:embed/>
            </p:oleObj>
          </a:graphicData>
        </a:graphic>
      </p:graphicFrame>
      <p:graphicFrame>
        <p:nvGraphicFramePr>
          <p:cNvPr id="7172" name="Object 6"/>
          <p:cNvGraphicFramePr>
            <a:graphicFrameLocks noChangeAspect="1"/>
          </p:cNvGraphicFramePr>
          <p:nvPr/>
        </p:nvGraphicFramePr>
        <p:xfrm>
          <a:off x="5807075" y="3390900"/>
          <a:ext cx="3149600" cy="2209800"/>
        </p:xfrm>
        <a:graphic>
          <a:graphicData uri="http://schemas.openxmlformats.org/presentationml/2006/ole">
            <p:oleObj spid="_x0000_s7172" name="Drawing" r:id="rId5" imgW="3398868" imgH="2384778" progId="Presentations.Drawing.18">
              <p:embed/>
            </p:oleObj>
          </a:graphicData>
        </a:graphic>
      </p:graphicFrame>
    </p:spTree>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ctrTitle"/>
          </p:nvPr>
        </p:nvSpPr>
        <p:spPr>
          <a:xfrm>
            <a:off x="0" y="152400"/>
            <a:ext cx="9144000" cy="685800"/>
          </a:xfrm>
        </p:spPr>
        <p:txBody>
          <a:bodyPr/>
          <a:lstStyle/>
          <a:p>
            <a:pPr eaLnBrk="1" hangingPunct="1"/>
            <a:r>
              <a:rPr lang="en-US" sz="3600" b="1" smtClean="0">
                <a:solidFill>
                  <a:srgbClr val="003399"/>
                </a:solidFill>
                <a:latin typeface="Tahoma" pitchFamily="34" charset="0"/>
              </a:rPr>
              <a:t>EUROPESE INTEGRATIE</a:t>
            </a:r>
          </a:p>
        </p:txBody>
      </p:sp>
      <p:sp>
        <p:nvSpPr>
          <p:cNvPr id="8197" name="Rectangle 3"/>
          <p:cNvSpPr>
            <a:spLocks noGrp="1" noChangeArrowheads="1"/>
          </p:cNvSpPr>
          <p:nvPr>
            <p:ph type="subTitle" idx="1"/>
          </p:nvPr>
        </p:nvSpPr>
        <p:spPr>
          <a:xfrm>
            <a:off x="0" y="1066800"/>
            <a:ext cx="9144000" cy="609600"/>
          </a:xfrm>
        </p:spPr>
        <p:txBody>
          <a:bodyPr/>
          <a:lstStyle/>
          <a:p>
            <a:pPr eaLnBrk="1" hangingPunct="1"/>
            <a:r>
              <a:rPr lang="en-US" b="1" smtClean="0">
                <a:solidFill>
                  <a:srgbClr val="003399"/>
                </a:solidFill>
                <a:latin typeface="Tahoma" pitchFamily="34" charset="0"/>
              </a:rPr>
              <a:t>De vorming van Europa</a:t>
            </a:r>
          </a:p>
        </p:txBody>
      </p:sp>
      <p:sp>
        <p:nvSpPr>
          <p:cNvPr id="8198" name="Line 4"/>
          <p:cNvSpPr>
            <a:spLocks noChangeShapeType="1"/>
          </p:cNvSpPr>
          <p:nvPr/>
        </p:nvSpPr>
        <p:spPr bwMode="auto">
          <a:xfrm>
            <a:off x="0" y="914400"/>
            <a:ext cx="9144000" cy="0"/>
          </a:xfrm>
          <a:prstGeom prst="line">
            <a:avLst/>
          </a:prstGeom>
          <a:noFill/>
          <a:ln w="28575">
            <a:solidFill>
              <a:schemeClr val="tx1"/>
            </a:solidFill>
            <a:round/>
            <a:headEnd/>
            <a:tailEnd/>
          </a:ln>
        </p:spPr>
        <p:txBody>
          <a:bodyPr/>
          <a:lstStyle/>
          <a:p>
            <a:endParaRPr lang="en-US"/>
          </a:p>
        </p:txBody>
      </p:sp>
      <p:graphicFrame>
        <p:nvGraphicFramePr>
          <p:cNvPr id="8194" name="Object 12"/>
          <p:cNvGraphicFramePr>
            <a:graphicFrameLocks noChangeAspect="1"/>
          </p:cNvGraphicFramePr>
          <p:nvPr/>
        </p:nvGraphicFramePr>
        <p:xfrm>
          <a:off x="100013" y="6388100"/>
          <a:ext cx="419100" cy="312738"/>
        </p:xfrm>
        <a:graphic>
          <a:graphicData uri="http://schemas.openxmlformats.org/presentationml/2006/ole">
            <p:oleObj spid="_x0000_s8194" name="Drawing" r:id="rId3" imgW="419040" imgH="312480" progId="Presentations.Drawing.16">
              <p:embed/>
            </p:oleObj>
          </a:graphicData>
        </a:graphic>
      </p:graphicFrame>
      <p:graphicFrame>
        <p:nvGraphicFramePr>
          <p:cNvPr id="8195" name="Object 5"/>
          <p:cNvGraphicFramePr>
            <a:graphicFrameLocks noChangeAspect="1"/>
          </p:cNvGraphicFramePr>
          <p:nvPr/>
        </p:nvGraphicFramePr>
        <p:xfrm>
          <a:off x="309563" y="1758950"/>
          <a:ext cx="8605837" cy="4557713"/>
        </p:xfrm>
        <a:graphic>
          <a:graphicData uri="http://schemas.openxmlformats.org/presentationml/2006/ole">
            <p:oleObj spid="_x0000_s8195" name="Drawing" r:id="rId4" imgW="9487080" imgH="5021640" progId="Presentations.Drawing.18">
              <p:embed/>
            </p:oleObj>
          </a:graphicData>
        </a:graphic>
      </p:graphicFrame>
      <p:pic>
        <p:nvPicPr>
          <p:cNvPr id="8199" name="Picture 9" descr="weens_congres_1814.jpg"/>
          <p:cNvPicPr>
            <a:picLocks noChangeAspect="1"/>
          </p:cNvPicPr>
          <p:nvPr/>
        </p:nvPicPr>
        <p:blipFill>
          <a:blip r:embed="rId5" cstate="print"/>
          <a:srcRect/>
          <a:stretch>
            <a:fillRect/>
          </a:stretch>
        </p:blipFill>
        <p:spPr bwMode="auto">
          <a:xfrm>
            <a:off x="6019800" y="4000500"/>
            <a:ext cx="2890838" cy="19431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Dunes">
  <a:themeElements>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un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un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un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un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un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un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un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un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un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un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un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un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un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1347</TotalTime>
  <Words>130</Words>
  <Application>Microsoft Office PowerPoint</Application>
  <PresentationFormat>On-screen Show (4:3)</PresentationFormat>
  <Paragraphs>43</Paragraphs>
  <Slides>27</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27</vt:i4>
      </vt:variant>
    </vt:vector>
  </HeadingPairs>
  <TitlesOfParts>
    <vt:vector size="34" baseType="lpstr">
      <vt:lpstr>Arial</vt:lpstr>
      <vt:lpstr>Calibri</vt:lpstr>
      <vt:lpstr>Tahoma</vt:lpstr>
      <vt:lpstr>Dunes</vt:lpstr>
      <vt:lpstr>Presentations X8 Drawing</vt:lpstr>
      <vt:lpstr>Presentations X6 Drawing</vt:lpstr>
      <vt:lpstr>CorelDRAW 12.0 Graphic</vt:lpstr>
      <vt:lpstr>VASTGOED ECONOMIE / 18A</vt:lpstr>
      <vt:lpstr>Slide 2</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EUROPESE INTEGRATIE</vt:lpstr>
      <vt:lpstr>Slide 21</vt:lpstr>
      <vt:lpstr>Slide 22</vt:lpstr>
      <vt:lpstr>Slide 23</vt:lpstr>
      <vt:lpstr>EUROPESE INTEGRATIE</vt:lpstr>
      <vt:lpstr>EUROPESE INTEGRATIE</vt:lpstr>
      <vt:lpstr>EUROPESE INTEGRATIE</vt:lpstr>
      <vt:lpstr>Slide 27</vt:lpstr>
    </vt:vector>
  </TitlesOfParts>
  <Company>3R Business Development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3R_Algemene_economie_18A_europese_integratie_de_vorming_van_europa</dc:title>
  <dc:subject>Europese integratie, periode 1800-1945</dc:subject>
  <dc:creator>Raymond Reinhardt</dc:creator>
  <dc:description>©  Raymond Reinhardt / 3R Business Development / ©  All rights reserved. No part of this presentation / document / handout may be reproduced or published, in any form or in any manner, either electronically, mechanically, by photo-copying, recording or in any other manner, without written consent by the author. / ©  Alle rechten voorbehouden. Niets uit deze presentatie / tekst / handout mag worden verveelvoudigd of openbaar gemaakt, in enige vorm of op eniger wijze, hetzij elektronisch, mechanisch, door fotokopieën, opnamen of op enige andere wijze, zonder voorafgaande schriftelijke toestemming van de auteur.</dc:description>
  <cp:lastModifiedBy>Raymond Reinhardt</cp:lastModifiedBy>
  <cp:revision>186</cp:revision>
  <dcterms:created xsi:type="dcterms:W3CDTF">2015-09-06T15:15:23Z</dcterms:created>
  <dcterms:modified xsi:type="dcterms:W3CDTF">2023-03-28T10:58:17Z</dcterms:modified>
  <cp:category>gebaseerd op Vastgoed economie van J.Buist;De kern van de economie van prof. A.Heertje;Onderneming en omgeving van prof. R. Schöndorff, drs. J. Pleus en prof. C. de Kam;Economie, 1500 termen van A tot Z, prof. Schöndorff e.a., en additionele materialen van R.Reinhardt.</cp:category>
</cp:coreProperties>
</file>