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293" r:id="rId3"/>
    <p:sldId id="381" r:id="rId4"/>
    <p:sldId id="382" r:id="rId5"/>
    <p:sldId id="383" r:id="rId6"/>
    <p:sldId id="384" r:id="rId7"/>
    <p:sldId id="385" r:id="rId8"/>
    <p:sldId id="386" r:id="rId9"/>
    <p:sldId id="387" r:id="rId10"/>
    <p:sldId id="388" r:id="rId11"/>
    <p:sldId id="389" r:id="rId12"/>
    <p:sldId id="390" r:id="rId13"/>
    <p:sldId id="391" r:id="rId14"/>
    <p:sldId id="392" r:id="rId15"/>
    <p:sldId id="393" r:id="rId16"/>
    <p:sldId id="394" r:id="rId17"/>
    <p:sldId id="395" r:id="rId18"/>
    <p:sldId id="396" r:id="rId19"/>
    <p:sldId id="397" r:id="rId20"/>
    <p:sldId id="398" r:id="rId21"/>
    <p:sldId id="399" r:id="rId22"/>
    <p:sldId id="400" r:id="rId23"/>
    <p:sldId id="401" r:id="rId24"/>
    <p:sldId id="402" r:id="rId25"/>
    <p:sldId id="426" r:id="rId26"/>
    <p:sldId id="427" r:id="rId27"/>
    <p:sldId id="428" r:id="rId28"/>
    <p:sldId id="404" r:id="rId29"/>
    <p:sldId id="405" r:id="rId30"/>
    <p:sldId id="429" r:id="rId31"/>
    <p:sldId id="406" r:id="rId32"/>
    <p:sldId id="407" r:id="rId33"/>
    <p:sldId id="408" r:id="rId34"/>
    <p:sldId id="421" r:id="rId35"/>
    <p:sldId id="422" r:id="rId36"/>
    <p:sldId id="409" r:id="rId37"/>
    <p:sldId id="423" r:id="rId38"/>
    <p:sldId id="410" r:id="rId39"/>
    <p:sldId id="411" r:id="rId40"/>
    <p:sldId id="412" r:id="rId41"/>
    <p:sldId id="413" r:id="rId42"/>
    <p:sldId id="414" r:id="rId43"/>
    <p:sldId id="415" r:id="rId44"/>
    <p:sldId id="416" r:id="rId45"/>
    <p:sldId id="424" r:id="rId46"/>
    <p:sldId id="425" r:id="rId47"/>
    <p:sldId id="418" r:id="rId48"/>
    <p:sldId id="419" r:id="rId49"/>
    <p:sldId id="420"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3cmc5pJiRD1cIUYh5/xckQ" hashData="kOzzl1HnIYyd1/tGYrWLLrT1hi0"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69900"/>
    <a:srgbClr val="00CC00"/>
    <a:srgbClr val="FF3300"/>
    <a:srgbClr val="640000"/>
    <a:srgbClr val="9A0000"/>
    <a:srgbClr val="0033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179" autoAdjust="0"/>
    <p:restoredTop sz="94660"/>
  </p:normalViewPr>
  <p:slideViewPr>
    <p:cSldViewPr snapToGrid="0" showGuides="1">
      <p:cViewPr varScale="1">
        <p:scale>
          <a:sx n="48" d="100"/>
          <a:sy n="48" d="100"/>
        </p:scale>
        <p:origin x="-1162" y="-67"/>
      </p:cViewPr>
      <p:guideLst>
        <p:guide orient="horz" pos="1108"/>
        <p:guide pos="203"/>
      </p:guideLst>
    </p:cSldViewPr>
  </p:slideViewPr>
  <p:notesTextViewPr>
    <p:cViewPr>
      <p:scale>
        <a:sx n="100" d="100"/>
        <a:sy n="100" d="100"/>
      </p:scale>
      <p:origin x="0" y="0"/>
    </p:cViewPr>
  </p:notesTextViewPr>
  <p:gridSpacing cx="77716063" cy="7771606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3.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3.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3.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3.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3.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3.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3.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3.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3.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3.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3.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3.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3.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3.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3.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3.w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3.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3.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3.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FC7ABB-2F22-41CB-800E-AFFBD7745DD1}" type="slidenum">
              <a:rPr lang="en-US"/>
              <a:pPr>
                <a:defRPr/>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C87628-AEF3-4171-B215-04B3B0F8E702}" type="slidenum">
              <a:rPr lang="en-US"/>
              <a:pPr>
                <a:defRPr/>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EECC8E-EF09-4038-87CF-961880483353}" type="slidenum">
              <a:rPr lang="en-US"/>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6FB1C3-787A-457E-A66A-3C4CB3BDE294}" type="slidenum">
              <a:rPr lang="en-US"/>
              <a:pPr>
                <a:defRPr/>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0A1A2F-7AFC-4543-804A-0897882C1A59}" type="slidenum">
              <a:rPr lang="en-US"/>
              <a:pPr>
                <a:defRPr/>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B63A18-B004-40DE-9A23-7F5A8C44C1EA}" type="slidenum">
              <a:rPr lang="en-US"/>
              <a:pPr>
                <a:defRPr/>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25D6481-BADB-493C-96C2-750E0975B6A4}" type="slidenum">
              <a:rPr lang="en-US"/>
              <a:pPr>
                <a:defRPr/>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63259DE-D8B6-4D0E-9893-C5C7955328CF}" type="slidenum">
              <a:rPr lang="en-US"/>
              <a:pPr>
                <a:defRPr/>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3F06BAD-51C1-4742-9F32-1A62E23BAA3F}"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39CEEF-4A01-4B0B-9AE0-7013F139328F}"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C0017D-73EA-41B4-8E46-A6163902634B}"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0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CF7B3E9-0881-4A0E-8779-8AB4F03CE4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19.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2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23.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25.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oleObject27.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oleObject" Target="../embeddings/oleObject29.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oleObject" Target="../embeddings/oleObject31.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oleObject" Target="../embeddings/oleObject33.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oleObject" Target="../embeddings/oleObject35.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oleObject" Target="../embeddings/oleObject37.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oleObject" Target="../embeddings/oleObject39.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oleObject" Target="../embeddings/oleObject41.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oleObject" Target="../embeddings/oleObject43.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oleObject" Target="../embeddings/oleObject45.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oleObject" Target="../embeddings/oleObject47.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oleObject" Target="../embeddings/oleObject49.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oleObject" Target="../embeddings/oleObject51.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oleObject" Target="../embeddings/oleObject53.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xml"/><Relationship Id="rId1" Type="http://schemas.openxmlformats.org/officeDocument/2006/relationships/vmlDrawing" Target="../drawings/vmlDrawing28.vml"/><Relationship Id="rId4" Type="http://schemas.openxmlformats.org/officeDocument/2006/relationships/oleObject" Target="../embeddings/oleObject55.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xml"/><Relationship Id="rId1" Type="http://schemas.openxmlformats.org/officeDocument/2006/relationships/vmlDrawing" Target="../drawings/vmlDrawing29.vml"/><Relationship Id="rId4" Type="http://schemas.openxmlformats.org/officeDocument/2006/relationships/oleObject" Target="../embeddings/oleObject57.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1.xml"/><Relationship Id="rId1" Type="http://schemas.openxmlformats.org/officeDocument/2006/relationships/vmlDrawing" Target="../drawings/vmlDrawing30.vml"/><Relationship Id="rId4" Type="http://schemas.openxmlformats.org/officeDocument/2006/relationships/oleObject" Target="../embeddings/oleObject59.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1.xml"/><Relationship Id="rId1" Type="http://schemas.openxmlformats.org/officeDocument/2006/relationships/vmlDrawing" Target="../drawings/vmlDrawing31.vml"/><Relationship Id="rId4" Type="http://schemas.openxmlformats.org/officeDocument/2006/relationships/oleObject" Target="../embeddings/oleObject61.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xml"/><Relationship Id="rId1" Type="http://schemas.openxmlformats.org/officeDocument/2006/relationships/vmlDrawing" Target="../drawings/vmlDrawing32.vml"/><Relationship Id="rId4" Type="http://schemas.openxmlformats.org/officeDocument/2006/relationships/oleObject" Target="../embeddings/oleObject63.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1.xml"/><Relationship Id="rId1" Type="http://schemas.openxmlformats.org/officeDocument/2006/relationships/vmlDrawing" Target="../drawings/vmlDrawing33.vml"/><Relationship Id="rId4" Type="http://schemas.openxmlformats.org/officeDocument/2006/relationships/oleObject" Target="../embeddings/oleObject65.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1.xml"/><Relationship Id="rId1" Type="http://schemas.openxmlformats.org/officeDocument/2006/relationships/vmlDrawing" Target="../drawings/vmlDrawing34.vml"/><Relationship Id="rId4" Type="http://schemas.openxmlformats.org/officeDocument/2006/relationships/oleObject" Target="../embeddings/oleObject67.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1.xml"/><Relationship Id="rId1" Type="http://schemas.openxmlformats.org/officeDocument/2006/relationships/vmlDrawing" Target="../drawings/vmlDrawing35.vml"/><Relationship Id="rId4" Type="http://schemas.openxmlformats.org/officeDocument/2006/relationships/oleObject" Target="../embeddings/oleObject69.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1.xml"/><Relationship Id="rId1" Type="http://schemas.openxmlformats.org/officeDocument/2006/relationships/vmlDrawing" Target="../drawings/vmlDrawing36.vml"/><Relationship Id="rId4" Type="http://schemas.openxmlformats.org/officeDocument/2006/relationships/oleObject" Target="../embeddings/oleObject71.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1.xml"/><Relationship Id="rId1" Type="http://schemas.openxmlformats.org/officeDocument/2006/relationships/vmlDrawing" Target="../drawings/vmlDrawing37.vml"/><Relationship Id="rId4" Type="http://schemas.openxmlformats.org/officeDocument/2006/relationships/oleObject" Target="../embeddings/oleObject73.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1.xml"/><Relationship Id="rId1" Type="http://schemas.openxmlformats.org/officeDocument/2006/relationships/vmlDrawing" Target="../drawings/vmlDrawing38.vml"/><Relationship Id="rId4" Type="http://schemas.openxmlformats.org/officeDocument/2006/relationships/oleObject" Target="../embeddings/oleObject75.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1.xml"/><Relationship Id="rId1" Type="http://schemas.openxmlformats.org/officeDocument/2006/relationships/vmlDrawing" Target="../drawings/vmlDrawing39.vml"/><Relationship Id="rId4" Type="http://schemas.openxmlformats.org/officeDocument/2006/relationships/oleObject" Target="../embeddings/oleObject77.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1.xml"/><Relationship Id="rId1" Type="http://schemas.openxmlformats.org/officeDocument/2006/relationships/vmlDrawing" Target="../drawings/vmlDrawing40.vml"/><Relationship Id="rId4" Type="http://schemas.openxmlformats.org/officeDocument/2006/relationships/oleObject" Target="../embeddings/oleObject79.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1.xml"/><Relationship Id="rId1" Type="http://schemas.openxmlformats.org/officeDocument/2006/relationships/vmlDrawing" Target="../drawings/vmlDrawing41.vml"/><Relationship Id="rId4" Type="http://schemas.openxmlformats.org/officeDocument/2006/relationships/oleObject" Target="../embeddings/oleObject81.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1.xml"/><Relationship Id="rId1" Type="http://schemas.openxmlformats.org/officeDocument/2006/relationships/vmlDrawing" Target="../drawings/vmlDrawing42.vml"/><Relationship Id="rId4" Type="http://schemas.openxmlformats.org/officeDocument/2006/relationships/oleObject" Target="../embeddings/oleObject83.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1.xml"/><Relationship Id="rId1" Type="http://schemas.openxmlformats.org/officeDocument/2006/relationships/vmlDrawing" Target="../drawings/vmlDrawing43.vml"/><Relationship Id="rId4" Type="http://schemas.openxmlformats.org/officeDocument/2006/relationships/oleObject" Target="../embeddings/oleObject85.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1.xml"/><Relationship Id="rId1" Type="http://schemas.openxmlformats.org/officeDocument/2006/relationships/vmlDrawing" Target="../drawings/vmlDrawing44.vml"/><Relationship Id="rId4" Type="http://schemas.openxmlformats.org/officeDocument/2006/relationships/oleObject" Target="../embeddings/oleObject87.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1.xml"/><Relationship Id="rId1" Type="http://schemas.openxmlformats.org/officeDocument/2006/relationships/vmlDrawing" Target="../drawings/vmlDrawing45.vml"/><Relationship Id="rId4" Type="http://schemas.openxmlformats.org/officeDocument/2006/relationships/oleObject" Target="../embeddings/oleObject89.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1.xml"/><Relationship Id="rId1" Type="http://schemas.openxmlformats.org/officeDocument/2006/relationships/vmlDrawing" Target="../drawings/vmlDrawing46.vml"/><Relationship Id="rId4" Type="http://schemas.openxmlformats.org/officeDocument/2006/relationships/oleObject" Target="../embeddings/oleObject91.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1.xml"/><Relationship Id="rId1" Type="http://schemas.openxmlformats.org/officeDocument/2006/relationships/vmlDrawing" Target="../drawings/vmlDrawing47.vml"/><Relationship Id="rId4" Type="http://schemas.openxmlformats.org/officeDocument/2006/relationships/oleObject" Target="../embeddings/oleObject93.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1.xml"/><Relationship Id="rId1" Type="http://schemas.openxmlformats.org/officeDocument/2006/relationships/vmlDrawing" Target="../drawings/vmlDrawing48.vml"/><Relationship Id="rId4" Type="http://schemas.openxmlformats.org/officeDocument/2006/relationships/oleObject" Target="../embeddings/oleObject95.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1.xml"/><Relationship Id="rId1" Type="http://schemas.openxmlformats.org/officeDocument/2006/relationships/vmlDrawing" Target="../drawings/vmlDrawing49.vml"/><Relationship Id="rId4" Type="http://schemas.openxmlformats.org/officeDocument/2006/relationships/oleObject" Target="../embeddings/oleObject97.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VASTGOED ECONOMIE / 19</a:t>
            </a:r>
          </a:p>
        </p:txBody>
      </p:sp>
      <p:sp>
        <p:nvSpPr>
          <p:cNvPr id="102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026" name="Object 5"/>
          <p:cNvGraphicFramePr>
            <a:graphicFrameLocks noChangeAspect="1"/>
          </p:cNvGraphicFramePr>
          <p:nvPr/>
        </p:nvGraphicFramePr>
        <p:xfrm>
          <a:off x="322263" y="1758950"/>
          <a:ext cx="8442325" cy="4910138"/>
        </p:xfrm>
        <a:graphic>
          <a:graphicData uri="http://schemas.openxmlformats.org/presentationml/2006/ole">
            <p:oleObj spid="_x0000_s1026" name="Drawing" r:id="rId3" imgW="9479160" imgH="55094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1024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1024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024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10242" name="Object 6"/>
          <p:cNvGraphicFramePr>
            <a:graphicFrameLocks noChangeAspect="1"/>
          </p:cNvGraphicFramePr>
          <p:nvPr/>
        </p:nvGraphicFramePr>
        <p:xfrm>
          <a:off x="112713" y="6388100"/>
          <a:ext cx="419100" cy="312738"/>
        </p:xfrm>
        <a:graphic>
          <a:graphicData uri="http://schemas.openxmlformats.org/presentationml/2006/ole">
            <p:oleObj spid="_x0000_s10242" name="Drawing" r:id="rId3" imgW="419040" imgH="312480" progId="Presentations.Drawing.16">
              <p:embed/>
            </p:oleObj>
          </a:graphicData>
        </a:graphic>
      </p:graphicFrame>
      <p:graphicFrame>
        <p:nvGraphicFramePr>
          <p:cNvPr id="10243" name="Object 8"/>
          <p:cNvGraphicFramePr>
            <a:graphicFrameLocks noChangeAspect="1"/>
          </p:cNvGraphicFramePr>
          <p:nvPr/>
        </p:nvGraphicFramePr>
        <p:xfrm>
          <a:off x="322263" y="1758950"/>
          <a:ext cx="8821737" cy="4711700"/>
        </p:xfrm>
        <a:graphic>
          <a:graphicData uri="http://schemas.openxmlformats.org/presentationml/2006/ole">
            <p:oleObj spid="_x0000_s10243" name="Drawing" r:id="rId4" imgW="9311040" imgH="49694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1126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1127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127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11266" name="Object 6"/>
          <p:cNvGraphicFramePr>
            <a:graphicFrameLocks noChangeAspect="1"/>
          </p:cNvGraphicFramePr>
          <p:nvPr/>
        </p:nvGraphicFramePr>
        <p:xfrm>
          <a:off x="112713" y="6388100"/>
          <a:ext cx="419100" cy="312738"/>
        </p:xfrm>
        <a:graphic>
          <a:graphicData uri="http://schemas.openxmlformats.org/presentationml/2006/ole">
            <p:oleObj spid="_x0000_s11266" name="Drawing" r:id="rId3" imgW="419040" imgH="312480" progId="Presentations.Drawing.16">
              <p:embed/>
            </p:oleObj>
          </a:graphicData>
        </a:graphic>
      </p:graphicFrame>
      <p:graphicFrame>
        <p:nvGraphicFramePr>
          <p:cNvPr id="11267" name="Object 8"/>
          <p:cNvGraphicFramePr>
            <a:graphicFrameLocks noChangeAspect="1"/>
          </p:cNvGraphicFramePr>
          <p:nvPr/>
        </p:nvGraphicFramePr>
        <p:xfrm>
          <a:off x="322263" y="1758950"/>
          <a:ext cx="8821737" cy="4738688"/>
        </p:xfrm>
        <a:graphic>
          <a:graphicData uri="http://schemas.openxmlformats.org/presentationml/2006/ole">
            <p:oleObj spid="_x0000_s11267" name="Drawing" r:id="rId4" imgW="9303120" imgH="49935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1229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1229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229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12290" name="Object 6"/>
          <p:cNvGraphicFramePr>
            <a:graphicFrameLocks noChangeAspect="1"/>
          </p:cNvGraphicFramePr>
          <p:nvPr/>
        </p:nvGraphicFramePr>
        <p:xfrm>
          <a:off x="112713" y="6388100"/>
          <a:ext cx="419100" cy="312738"/>
        </p:xfrm>
        <a:graphic>
          <a:graphicData uri="http://schemas.openxmlformats.org/presentationml/2006/ole">
            <p:oleObj spid="_x0000_s12290" name="Drawing" r:id="rId3" imgW="419040" imgH="312480" progId="Presentations.Drawing.16">
              <p:embed/>
            </p:oleObj>
          </a:graphicData>
        </a:graphic>
      </p:graphicFrame>
      <p:graphicFrame>
        <p:nvGraphicFramePr>
          <p:cNvPr id="12291" name="Object 8"/>
          <p:cNvGraphicFramePr>
            <a:graphicFrameLocks noChangeAspect="1"/>
          </p:cNvGraphicFramePr>
          <p:nvPr/>
        </p:nvGraphicFramePr>
        <p:xfrm>
          <a:off x="322263" y="1758950"/>
          <a:ext cx="8821737" cy="4259263"/>
        </p:xfrm>
        <a:graphic>
          <a:graphicData uri="http://schemas.openxmlformats.org/presentationml/2006/ole">
            <p:oleObj spid="_x0000_s12291" name="Drawing" r:id="rId4" imgW="9311040" imgH="44924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1331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1331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331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13314" name="Object 6"/>
          <p:cNvGraphicFramePr>
            <a:graphicFrameLocks noChangeAspect="1"/>
          </p:cNvGraphicFramePr>
          <p:nvPr/>
        </p:nvGraphicFramePr>
        <p:xfrm>
          <a:off x="112713" y="6388100"/>
          <a:ext cx="419100" cy="312738"/>
        </p:xfrm>
        <a:graphic>
          <a:graphicData uri="http://schemas.openxmlformats.org/presentationml/2006/ole">
            <p:oleObj spid="_x0000_s13314" name="Drawing" r:id="rId3" imgW="419040" imgH="312480" progId="Presentations.Drawing.16">
              <p:embed/>
            </p:oleObj>
          </a:graphicData>
        </a:graphic>
      </p:graphicFrame>
      <p:graphicFrame>
        <p:nvGraphicFramePr>
          <p:cNvPr id="13315" name="Object 9"/>
          <p:cNvGraphicFramePr>
            <a:graphicFrameLocks noChangeAspect="1"/>
          </p:cNvGraphicFramePr>
          <p:nvPr/>
        </p:nvGraphicFramePr>
        <p:xfrm>
          <a:off x="322263" y="1758950"/>
          <a:ext cx="8821737" cy="4429125"/>
        </p:xfrm>
        <a:graphic>
          <a:graphicData uri="http://schemas.openxmlformats.org/presentationml/2006/ole">
            <p:oleObj spid="_x0000_s13315" name="Drawing" r:id="rId4" imgW="9311760" imgH="46710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1434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1434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434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14338" name="Object 6"/>
          <p:cNvGraphicFramePr>
            <a:graphicFrameLocks noChangeAspect="1"/>
          </p:cNvGraphicFramePr>
          <p:nvPr/>
        </p:nvGraphicFramePr>
        <p:xfrm>
          <a:off x="112713" y="6388100"/>
          <a:ext cx="419100" cy="312738"/>
        </p:xfrm>
        <a:graphic>
          <a:graphicData uri="http://schemas.openxmlformats.org/presentationml/2006/ole">
            <p:oleObj spid="_x0000_s14338" name="Drawing" r:id="rId3" imgW="419040" imgH="312480" progId="Presentations.Drawing.16">
              <p:embed/>
            </p:oleObj>
          </a:graphicData>
        </a:graphic>
      </p:graphicFrame>
      <p:graphicFrame>
        <p:nvGraphicFramePr>
          <p:cNvPr id="14339" name="Object 9"/>
          <p:cNvGraphicFramePr>
            <a:graphicFrameLocks noChangeAspect="1"/>
          </p:cNvGraphicFramePr>
          <p:nvPr/>
        </p:nvGraphicFramePr>
        <p:xfrm>
          <a:off x="322263" y="1758950"/>
          <a:ext cx="8821737" cy="2706688"/>
        </p:xfrm>
        <a:graphic>
          <a:graphicData uri="http://schemas.openxmlformats.org/presentationml/2006/ole">
            <p:oleObj spid="_x0000_s14339" name="Drawing" r:id="rId4" imgW="9304200" imgH="28497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1536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1536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536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15362" name="Object 6"/>
          <p:cNvGraphicFramePr>
            <a:graphicFrameLocks noChangeAspect="1"/>
          </p:cNvGraphicFramePr>
          <p:nvPr/>
        </p:nvGraphicFramePr>
        <p:xfrm>
          <a:off x="112713" y="6388100"/>
          <a:ext cx="419100" cy="312738"/>
        </p:xfrm>
        <a:graphic>
          <a:graphicData uri="http://schemas.openxmlformats.org/presentationml/2006/ole">
            <p:oleObj spid="_x0000_s15362" name="Drawing" r:id="rId3" imgW="419040" imgH="312480" progId="Presentations.Drawing.16">
              <p:embed/>
            </p:oleObj>
          </a:graphicData>
        </a:graphic>
      </p:graphicFrame>
      <p:graphicFrame>
        <p:nvGraphicFramePr>
          <p:cNvPr id="15363" name="Object 9"/>
          <p:cNvGraphicFramePr>
            <a:graphicFrameLocks noChangeAspect="1"/>
          </p:cNvGraphicFramePr>
          <p:nvPr/>
        </p:nvGraphicFramePr>
        <p:xfrm>
          <a:off x="322263" y="1758950"/>
          <a:ext cx="8821737" cy="4184650"/>
        </p:xfrm>
        <a:graphic>
          <a:graphicData uri="http://schemas.openxmlformats.org/presentationml/2006/ole">
            <p:oleObj spid="_x0000_s15363" name="Drawing" r:id="rId4" imgW="9326880" imgH="4419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1638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1639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639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16386" name="Object 6"/>
          <p:cNvGraphicFramePr>
            <a:graphicFrameLocks noChangeAspect="1"/>
          </p:cNvGraphicFramePr>
          <p:nvPr/>
        </p:nvGraphicFramePr>
        <p:xfrm>
          <a:off x="112713" y="6388100"/>
          <a:ext cx="419100" cy="312738"/>
        </p:xfrm>
        <a:graphic>
          <a:graphicData uri="http://schemas.openxmlformats.org/presentationml/2006/ole">
            <p:oleObj spid="_x0000_s16386" name="Drawing" r:id="rId3" imgW="419040" imgH="312480" progId="Presentations.Drawing.16">
              <p:embed/>
            </p:oleObj>
          </a:graphicData>
        </a:graphic>
      </p:graphicFrame>
      <p:graphicFrame>
        <p:nvGraphicFramePr>
          <p:cNvPr id="16387" name="Object 10"/>
          <p:cNvGraphicFramePr>
            <a:graphicFrameLocks noChangeAspect="1"/>
          </p:cNvGraphicFramePr>
          <p:nvPr/>
        </p:nvGraphicFramePr>
        <p:xfrm>
          <a:off x="322263" y="1758950"/>
          <a:ext cx="8821737" cy="4395788"/>
        </p:xfrm>
        <a:graphic>
          <a:graphicData uri="http://schemas.openxmlformats.org/presentationml/2006/ole">
            <p:oleObj spid="_x0000_s16387" name="Drawing" r:id="rId4" imgW="9334440" imgH="4648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1741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1741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741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17410" name="Object 6"/>
          <p:cNvGraphicFramePr>
            <a:graphicFrameLocks noChangeAspect="1"/>
          </p:cNvGraphicFramePr>
          <p:nvPr/>
        </p:nvGraphicFramePr>
        <p:xfrm>
          <a:off x="112713" y="6388100"/>
          <a:ext cx="419100" cy="312738"/>
        </p:xfrm>
        <a:graphic>
          <a:graphicData uri="http://schemas.openxmlformats.org/presentationml/2006/ole">
            <p:oleObj spid="_x0000_s17410" name="Drawing" r:id="rId3" imgW="419040" imgH="312480" progId="Presentations.Drawing.16">
              <p:embed/>
            </p:oleObj>
          </a:graphicData>
        </a:graphic>
      </p:graphicFrame>
      <p:graphicFrame>
        <p:nvGraphicFramePr>
          <p:cNvPr id="17411" name="Object 8"/>
          <p:cNvGraphicFramePr>
            <a:graphicFrameLocks noChangeAspect="1"/>
          </p:cNvGraphicFramePr>
          <p:nvPr/>
        </p:nvGraphicFramePr>
        <p:xfrm>
          <a:off x="322263" y="1758950"/>
          <a:ext cx="8821737" cy="4576763"/>
        </p:xfrm>
        <a:graphic>
          <a:graphicData uri="http://schemas.openxmlformats.org/presentationml/2006/ole">
            <p:oleObj spid="_x0000_s17411" name="Drawing" r:id="rId4" imgW="9311040" imgH="48265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1843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1843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843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18434" name="Object 6"/>
          <p:cNvGraphicFramePr>
            <a:graphicFrameLocks noChangeAspect="1"/>
          </p:cNvGraphicFramePr>
          <p:nvPr/>
        </p:nvGraphicFramePr>
        <p:xfrm>
          <a:off x="112713" y="6388100"/>
          <a:ext cx="419100" cy="312738"/>
        </p:xfrm>
        <a:graphic>
          <a:graphicData uri="http://schemas.openxmlformats.org/presentationml/2006/ole">
            <p:oleObj spid="_x0000_s18434" name="Drawing" r:id="rId3" imgW="419040" imgH="312480" progId="Presentations.Drawing.16">
              <p:embed/>
            </p:oleObj>
          </a:graphicData>
        </a:graphic>
      </p:graphicFrame>
      <p:graphicFrame>
        <p:nvGraphicFramePr>
          <p:cNvPr id="18435" name="Object 8"/>
          <p:cNvGraphicFramePr>
            <a:graphicFrameLocks noChangeAspect="1"/>
          </p:cNvGraphicFramePr>
          <p:nvPr/>
        </p:nvGraphicFramePr>
        <p:xfrm>
          <a:off x="322263" y="1758950"/>
          <a:ext cx="8821737" cy="4802188"/>
        </p:xfrm>
        <a:graphic>
          <a:graphicData uri="http://schemas.openxmlformats.org/presentationml/2006/ole">
            <p:oleObj spid="_x0000_s18435" name="Drawing" r:id="rId4" imgW="9311040" imgH="5064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1946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1946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946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19458" name="Object 6"/>
          <p:cNvGraphicFramePr>
            <a:graphicFrameLocks noChangeAspect="1"/>
          </p:cNvGraphicFramePr>
          <p:nvPr/>
        </p:nvGraphicFramePr>
        <p:xfrm>
          <a:off x="112713" y="6388100"/>
          <a:ext cx="419100" cy="312738"/>
        </p:xfrm>
        <a:graphic>
          <a:graphicData uri="http://schemas.openxmlformats.org/presentationml/2006/ole">
            <p:oleObj spid="_x0000_s19458" name="Drawing" r:id="rId3" imgW="419040" imgH="312480" progId="Presentations.Drawing.16">
              <p:embed/>
            </p:oleObj>
          </a:graphicData>
        </a:graphic>
      </p:graphicFrame>
      <p:graphicFrame>
        <p:nvGraphicFramePr>
          <p:cNvPr id="19459" name="Object 9"/>
          <p:cNvGraphicFramePr>
            <a:graphicFrameLocks noChangeAspect="1"/>
          </p:cNvGraphicFramePr>
          <p:nvPr/>
        </p:nvGraphicFramePr>
        <p:xfrm>
          <a:off x="320675" y="1758950"/>
          <a:ext cx="8823325" cy="3868738"/>
        </p:xfrm>
        <a:graphic>
          <a:graphicData uri="http://schemas.openxmlformats.org/presentationml/2006/ole">
            <p:oleObj spid="_x0000_s19459" name="Drawing" r:id="rId4" imgW="9288720" imgH="40690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05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2050" name="Object 6"/>
          <p:cNvGraphicFramePr>
            <a:graphicFrameLocks noChangeAspect="1"/>
          </p:cNvGraphicFramePr>
          <p:nvPr/>
        </p:nvGraphicFramePr>
        <p:xfrm>
          <a:off x="112713" y="6388100"/>
          <a:ext cx="419100" cy="312738"/>
        </p:xfrm>
        <a:graphic>
          <a:graphicData uri="http://schemas.openxmlformats.org/presentationml/2006/ole">
            <p:oleObj spid="_x0000_s2050" name="Drawing" r:id="rId3" imgW="419040" imgH="312480" progId="Presentations.Drawing.16">
              <p:embed/>
            </p:oleObj>
          </a:graphicData>
        </a:graphic>
      </p:graphicFrame>
      <p:graphicFrame>
        <p:nvGraphicFramePr>
          <p:cNvPr id="2051" name="Object 12"/>
          <p:cNvGraphicFramePr>
            <a:graphicFrameLocks noChangeAspect="1"/>
          </p:cNvGraphicFramePr>
          <p:nvPr/>
        </p:nvGraphicFramePr>
        <p:xfrm>
          <a:off x="322263" y="1758950"/>
          <a:ext cx="8821737" cy="4489450"/>
        </p:xfrm>
        <a:graphic>
          <a:graphicData uri="http://schemas.openxmlformats.org/presentationml/2006/ole">
            <p:oleObj spid="_x0000_s2051" name="Drawing" r:id="rId4" imgW="9318960" imgH="47390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2048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2048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048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20482" name="Object 6"/>
          <p:cNvGraphicFramePr>
            <a:graphicFrameLocks noChangeAspect="1"/>
          </p:cNvGraphicFramePr>
          <p:nvPr/>
        </p:nvGraphicFramePr>
        <p:xfrm>
          <a:off x="112713" y="6388100"/>
          <a:ext cx="419100" cy="312738"/>
        </p:xfrm>
        <a:graphic>
          <a:graphicData uri="http://schemas.openxmlformats.org/presentationml/2006/ole">
            <p:oleObj spid="_x0000_s20482" name="Drawing" r:id="rId3" imgW="419040" imgH="312480" progId="Presentations.Drawing.16">
              <p:embed/>
            </p:oleObj>
          </a:graphicData>
        </a:graphic>
      </p:graphicFrame>
      <p:graphicFrame>
        <p:nvGraphicFramePr>
          <p:cNvPr id="20483" name="Object 9"/>
          <p:cNvGraphicFramePr>
            <a:graphicFrameLocks noChangeAspect="1"/>
          </p:cNvGraphicFramePr>
          <p:nvPr/>
        </p:nvGraphicFramePr>
        <p:xfrm>
          <a:off x="322263" y="1758950"/>
          <a:ext cx="8821737" cy="2835275"/>
        </p:xfrm>
        <a:graphic>
          <a:graphicData uri="http://schemas.openxmlformats.org/presentationml/2006/ole">
            <p:oleObj spid="_x0000_s20483" name="Drawing" r:id="rId4" imgW="9288720" imgH="2979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2150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2151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151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21506" name="Object 6"/>
          <p:cNvGraphicFramePr>
            <a:graphicFrameLocks noChangeAspect="1"/>
          </p:cNvGraphicFramePr>
          <p:nvPr/>
        </p:nvGraphicFramePr>
        <p:xfrm>
          <a:off x="112713" y="6388100"/>
          <a:ext cx="419100" cy="312738"/>
        </p:xfrm>
        <a:graphic>
          <a:graphicData uri="http://schemas.openxmlformats.org/presentationml/2006/ole">
            <p:oleObj spid="_x0000_s21506" name="Drawing" r:id="rId3" imgW="419040" imgH="312480" progId="Presentations.Drawing.16">
              <p:embed/>
            </p:oleObj>
          </a:graphicData>
        </a:graphic>
      </p:graphicFrame>
      <p:graphicFrame>
        <p:nvGraphicFramePr>
          <p:cNvPr id="21507" name="Object 8"/>
          <p:cNvGraphicFramePr>
            <a:graphicFrameLocks noChangeAspect="1"/>
          </p:cNvGraphicFramePr>
          <p:nvPr/>
        </p:nvGraphicFramePr>
        <p:xfrm>
          <a:off x="322263" y="1758950"/>
          <a:ext cx="8821737" cy="3273425"/>
        </p:xfrm>
        <a:graphic>
          <a:graphicData uri="http://schemas.openxmlformats.org/presentationml/2006/ole">
            <p:oleObj spid="_x0000_s21507" name="Drawing" r:id="rId4" imgW="9279000" imgH="34430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2253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2253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253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22530" name="Object 6"/>
          <p:cNvGraphicFramePr>
            <a:graphicFrameLocks noChangeAspect="1"/>
          </p:cNvGraphicFramePr>
          <p:nvPr/>
        </p:nvGraphicFramePr>
        <p:xfrm>
          <a:off x="112713" y="6388100"/>
          <a:ext cx="419100" cy="312738"/>
        </p:xfrm>
        <a:graphic>
          <a:graphicData uri="http://schemas.openxmlformats.org/presentationml/2006/ole">
            <p:oleObj spid="_x0000_s22530" name="Drawing" r:id="rId3" imgW="419040" imgH="312480" progId="Presentations.Drawing.16">
              <p:embed/>
            </p:oleObj>
          </a:graphicData>
        </a:graphic>
      </p:graphicFrame>
      <p:graphicFrame>
        <p:nvGraphicFramePr>
          <p:cNvPr id="22531" name="Object 8"/>
          <p:cNvGraphicFramePr>
            <a:graphicFrameLocks noChangeAspect="1"/>
          </p:cNvGraphicFramePr>
          <p:nvPr/>
        </p:nvGraphicFramePr>
        <p:xfrm>
          <a:off x="322263" y="1758950"/>
          <a:ext cx="8821737" cy="4257675"/>
        </p:xfrm>
        <a:graphic>
          <a:graphicData uri="http://schemas.openxmlformats.org/presentationml/2006/ole">
            <p:oleObj spid="_x0000_s22531" name="Drawing" r:id="rId4" imgW="9287280" imgH="44766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2355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2355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355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23554" name="Object 6"/>
          <p:cNvGraphicFramePr>
            <a:graphicFrameLocks noChangeAspect="1"/>
          </p:cNvGraphicFramePr>
          <p:nvPr/>
        </p:nvGraphicFramePr>
        <p:xfrm>
          <a:off x="112713" y="6388100"/>
          <a:ext cx="419100" cy="312738"/>
        </p:xfrm>
        <a:graphic>
          <a:graphicData uri="http://schemas.openxmlformats.org/presentationml/2006/ole">
            <p:oleObj spid="_x0000_s23554" name="Drawing" r:id="rId3" imgW="419040" imgH="312480" progId="Presentations.Drawing.16">
              <p:embed/>
            </p:oleObj>
          </a:graphicData>
        </a:graphic>
      </p:graphicFrame>
      <p:graphicFrame>
        <p:nvGraphicFramePr>
          <p:cNvPr id="23555" name="Object 9"/>
          <p:cNvGraphicFramePr>
            <a:graphicFrameLocks noChangeAspect="1"/>
          </p:cNvGraphicFramePr>
          <p:nvPr/>
        </p:nvGraphicFramePr>
        <p:xfrm>
          <a:off x="322263" y="1758950"/>
          <a:ext cx="8821737" cy="4368800"/>
        </p:xfrm>
        <a:graphic>
          <a:graphicData uri="http://schemas.openxmlformats.org/presentationml/2006/ole">
            <p:oleObj spid="_x0000_s23555" name="Drawing" r:id="rId4" imgW="9334800" imgH="46198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2458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2458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458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24578" name="Object 6"/>
          <p:cNvGraphicFramePr>
            <a:graphicFrameLocks noChangeAspect="1"/>
          </p:cNvGraphicFramePr>
          <p:nvPr/>
        </p:nvGraphicFramePr>
        <p:xfrm>
          <a:off x="112713" y="6388100"/>
          <a:ext cx="419100" cy="312738"/>
        </p:xfrm>
        <a:graphic>
          <a:graphicData uri="http://schemas.openxmlformats.org/presentationml/2006/ole">
            <p:oleObj spid="_x0000_s24578" name="Drawing" r:id="rId3" imgW="419040" imgH="312480" progId="Presentations.Drawing.16">
              <p:embed/>
            </p:oleObj>
          </a:graphicData>
        </a:graphic>
      </p:graphicFrame>
      <p:graphicFrame>
        <p:nvGraphicFramePr>
          <p:cNvPr id="24579" name="Object 8"/>
          <p:cNvGraphicFramePr>
            <a:graphicFrameLocks noChangeAspect="1"/>
          </p:cNvGraphicFramePr>
          <p:nvPr/>
        </p:nvGraphicFramePr>
        <p:xfrm>
          <a:off x="322263" y="1758950"/>
          <a:ext cx="8821737" cy="4684713"/>
        </p:xfrm>
        <a:graphic>
          <a:graphicData uri="http://schemas.openxmlformats.org/presentationml/2006/ole">
            <p:oleObj spid="_x0000_s24579" name="Drawing" r:id="rId4" imgW="9334800" imgH="49536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2560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2560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560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25602" name="Object 6"/>
          <p:cNvGraphicFramePr>
            <a:graphicFrameLocks noChangeAspect="1"/>
          </p:cNvGraphicFramePr>
          <p:nvPr/>
        </p:nvGraphicFramePr>
        <p:xfrm>
          <a:off x="112713" y="6388100"/>
          <a:ext cx="419100" cy="312738"/>
        </p:xfrm>
        <a:graphic>
          <a:graphicData uri="http://schemas.openxmlformats.org/presentationml/2006/ole">
            <p:oleObj spid="_x0000_s25602" name="Drawing" r:id="rId3" imgW="419040" imgH="312480" progId="Presentations.Drawing.16">
              <p:embed/>
            </p:oleObj>
          </a:graphicData>
        </a:graphic>
      </p:graphicFrame>
      <p:graphicFrame>
        <p:nvGraphicFramePr>
          <p:cNvPr id="25603" name="Object 4"/>
          <p:cNvGraphicFramePr>
            <a:graphicFrameLocks noChangeAspect="1"/>
          </p:cNvGraphicFramePr>
          <p:nvPr/>
        </p:nvGraphicFramePr>
        <p:xfrm>
          <a:off x="322263" y="1758950"/>
          <a:ext cx="8821737" cy="4570413"/>
        </p:xfrm>
        <a:graphic>
          <a:graphicData uri="http://schemas.openxmlformats.org/presentationml/2006/ole">
            <p:oleObj spid="_x0000_s25603" name="Drawing" r:id="rId4" imgW="9288720" imgH="48081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2662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2663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663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26626" name="Object 6"/>
          <p:cNvGraphicFramePr>
            <a:graphicFrameLocks noChangeAspect="1"/>
          </p:cNvGraphicFramePr>
          <p:nvPr/>
        </p:nvGraphicFramePr>
        <p:xfrm>
          <a:off x="112713" y="6388100"/>
          <a:ext cx="419100" cy="312738"/>
        </p:xfrm>
        <a:graphic>
          <a:graphicData uri="http://schemas.openxmlformats.org/presentationml/2006/ole">
            <p:oleObj spid="_x0000_s26626" name="Drawing" r:id="rId3" imgW="419040" imgH="312480" progId="Presentations.Drawing.16">
              <p:embed/>
            </p:oleObj>
          </a:graphicData>
        </a:graphic>
      </p:graphicFrame>
      <p:graphicFrame>
        <p:nvGraphicFramePr>
          <p:cNvPr id="26627" name="Object 4"/>
          <p:cNvGraphicFramePr>
            <a:graphicFrameLocks noChangeAspect="1"/>
          </p:cNvGraphicFramePr>
          <p:nvPr/>
        </p:nvGraphicFramePr>
        <p:xfrm>
          <a:off x="322263" y="1758950"/>
          <a:ext cx="8821737" cy="4533900"/>
        </p:xfrm>
        <a:graphic>
          <a:graphicData uri="http://schemas.openxmlformats.org/presentationml/2006/ole">
            <p:oleObj spid="_x0000_s26627" name="Drawing" r:id="rId4" imgW="9288720" imgH="47700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2765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276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765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27650" name="Object 6"/>
          <p:cNvGraphicFramePr>
            <a:graphicFrameLocks noChangeAspect="1"/>
          </p:cNvGraphicFramePr>
          <p:nvPr/>
        </p:nvGraphicFramePr>
        <p:xfrm>
          <a:off x="112713" y="6388100"/>
          <a:ext cx="419100" cy="312738"/>
        </p:xfrm>
        <a:graphic>
          <a:graphicData uri="http://schemas.openxmlformats.org/presentationml/2006/ole">
            <p:oleObj spid="_x0000_s27650" name="Drawing" r:id="rId3" imgW="419040" imgH="312480" progId="Presentations.Drawing.16">
              <p:embed/>
            </p:oleObj>
          </a:graphicData>
        </a:graphic>
      </p:graphicFrame>
      <p:graphicFrame>
        <p:nvGraphicFramePr>
          <p:cNvPr id="27651" name="Object 4"/>
          <p:cNvGraphicFramePr>
            <a:graphicFrameLocks noChangeAspect="1"/>
          </p:cNvGraphicFramePr>
          <p:nvPr/>
        </p:nvGraphicFramePr>
        <p:xfrm>
          <a:off x="322263" y="1758950"/>
          <a:ext cx="8821737" cy="3868738"/>
        </p:xfrm>
        <a:graphic>
          <a:graphicData uri="http://schemas.openxmlformats.org/presentationml/2006/ole">
            <p:oleObj spid="_x0000_s27651" name="Drawing" r:id="rId4" imgW="9288720" imgH="40690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2867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286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867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28674" name="Object 6"/>
          <p:cNvGraphicFramePr>
            <a:graphicFrameLocks noChangeAspect="1"/>
          </p:cNvGraphicFramePr>
          <p:nvPr/>
        </p:nvGraphicFramePr>
        <p:xfrm>
          <a:off x="112713" y="6388100"/>
          <a:ext cx="419100" cy="312738"/>
        </p:xfrm>
        <a:graphic>
          <a:graphicData uri="http://schemas.openxmlformats.org/presentationml/2006/ole">
            <p:oleObj spid="_x0000_s28674" name="Drawing" r:id="rId3" imgW="419040" imgH="312480" progId="Presentations.Drawing.16">
              <p:embed/>
            </p:oleObj>
          </a:graphicData>
        </a:graphic>
      </p:graphicFrame>
      <p:graphicFrame>
        <p:nvGraphicFramePr>
          <p:cNvPr id="28675" name="Object 9"/>
          <p:cNvGraphicFramePr>
            <a:graphicFrameLocks noChangeAspect="1"/>
          </p:cNvGraphicFramePr>
          <p:nvPr/>
        </p:nvGraphicFramePr>
        <p:xfrm>
          <a:off x="322263" y="1758950"/>
          <a:ext cx="8821737" cy="4222750"/>
        </p:xfrm>
        <a:graphic>
          <a:graphicData uri="http://schemas.openxmlformats.org/presentationml/2006/ole">
            <p:oleObj spid="_x0000_s28675" name="Drawing" r:id="rId4" imgW="9288720" imgH="44424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2970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297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970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29698" name="Object 6"/>
          <p:cNvGraphicFramePr>
            <a:graphicFrameLocks noChangeAspect="1"/>
          </p:cNvGraphicFramePr>
          <p:nvPr/>
        </p:nvGraphicFramePr>
        <p:xfrm>
          <a:off x="112713" y="6388100"/>
          <a:ext cx="419100" cy="312738"/>
        </p:xfrm>
        <a:graphic>
          <a:graphicData uri="http://schemas.openxmlformats.org/presentationml/2006/ole">
            <p:oleObj spid="_x0000_s29698" name="Drawing" r:id="rId3" imgW="419040" imgH="312480" progId="Presentations.Drawing.16">
              <p:embed/>
            </p:oleObj>
          </a:graphicData>
        </a:graphic>
      </p:graphicFrame>
      <p:graphicFrame>
        <p:nvGraphicFramePr>
          <p:cNvPr id="29699" name="Object 10"/>
          <p:cNvGraphicFramePr>
            <a:graphicFrameLocks noChangeAspect="1"/>
          </p:cNvGraphicFramePr>
          <p:nvPr/>
        </p:nvGraphicFramePr>
        <p:xfrm>
          <a:off x="322263" y="1758950"/>
          <a:ext cx="8821737" cy="4225925"/>
        </p:xfrm>
        <a:graphic>
          <a:graphicData uri="http://schemas.openxmlformats.org/presentationml/2006/ole">
            <p:oleObj spid="_x0000_s29699" name="Drawing" r:id="rId4" imgW="9281160" imgH="44424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307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30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07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3074" name="Object 6"/>
          <p:cNvGraphicFramePr>
            <a:graphicFrameLocks noChangeAspect="1"/>
          </p:cNvGraphicFramePr>
          <p:nvPr/>
        </p:nvGraphicFramePr>
        <p:xfrm>
          <a:off x="112713" y="6388100"/>
          <a:ext cx="419100" cy="312738"/>
        </p:xfrm>
        <a:graphic>
          <a:graphicData uri="http://schemas.openxmlformats.org/presentationml/2006/ole">
            <p:oleObj spid="_x0000_s3074" name="Drawing" r:id="rId3" imgW="419040" imgH="312480" progId="Presentations.Drawing.16">
              <p:embed/>
            </p:oleObj>
          </a:graphicData>
        </a:graphic>
      </p:graphicFrame>
      <p:graphicFrame>
        <p:nvGraphicFramePr>
          <p:cNvPr id="3075" name="Object 8"/>
          <p:cNvGraphicFramePr>
            <a:graphicFrameLocks noChangeAspect="1"/>
          </p:cNvGraphicFramePr>
          <p:nvPr/>
        </p:nvGraphicFramePr>
        <p:xfrm>
          <a:off x="322263" y="1758950"/>
          <a:ext cx="8821737" cy="4535488"/>
        </p:xfrm>
        <a:graphic>
          <a:graphicData uri="http://schemas.openxmlformats.org/presentationml/2006/ole">
            <p:oleObj spid="_x0000_s3075" name="Drawing" r:id="rId4" imgW="9318960" imgH="47865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3072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307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072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30722" name="Object 6"/>
          <p:cNvGraphicFramePr>
            <a:graphicFrameLocks noChangeAspect="1"/>
          </p:cNvGraphicFramePr>
          <p:nvPr/>
        </p:nvGraphicFramePr>
        <p:xfrm>
          <a:off x="112713" y="6388100"/>
          <a:ext cx="419100" cy="312738"/>
        </p:xfrm>
        <a:graphic>
          <a:graphicData uri="http://schemas.openxmlformats.org/presentationml/2006/ole">
            <p:oleObj spid="_x0000_s30722" name="Drawing" r:id="rId3" imgW="419040" imgH="312480" progId="Presentations.Drawing.16">
              <p:embed/>
            </p:oleObj>
          </a:graphicData>
        </a:graphic>
      </p:graphicFrame>
      <p:graphicFrame>
        <p:nvGraphicFramePr>
          <p:cNvPr id="30723" name="Object 4"/>
          <p:cNvGraphicFramePr>
            <a:graphicFrameLocks noChangeAspect="1"/>
          </p:cNvGraphicFramePr>
          <p:nvPr/>
        </p:nvGraphicFramePr>
        <p:xfrm>
          <a:off x="322263" y="1758950"/>
          <a:ext cx="8821737" cy="4768850"/>
        </p:xfrm>
        <a:graphic>
          <a:graphicData uri="http://schemas.openxmlformats.org/presentationml/2006/ole">
            <p:oleObj spid="_x0000_s30723" name="Drawing" r:id="rId4" imgW="9281160" imgH="50140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3174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317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175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31746" name="Object 6"/>
          <p:cNvGraphicFramePr>
            <a:graphicFrameLocks noChangeAspect="1"/>
          </p:cNvGraphicFramePr>
          <p:nvPr/>
        </p:nvGraphicFramePr>
        <p:xfrm>
          <a:off x="112713" y="6388100"/>
          <a:ext cx="419100" cy="312738"/>
        </p:xfrm>
        <a:graphic>
          <a:graphicData uri="http://schemas.openxmlformats.org/presentationml/2006/ole">
            <p:oleObj spid="_x0000_s31746" name="Drawing" r:id="rId3" imgW="419040" imgH="312480" progId="Presentations.Drawing.16">
              <p:embed/>
            </p:oleObj>
          </a:graphicData>
        </a:graphic>
      </p:graphicFrame>
      <p:graphicFrame>
        <p:nvGraphicFramePr>
          <p:cNvPr id="31747" name="Object 8"/>
          <p:cNvGraphicFramePr>
            <a:graphicFrameLocks noChangeAspect="1"/>
          </p:cNvGraphicFramePr>
          <p:nvPr/>
        </p:nvGraphicFramePr>
        <p:xfrm>
          <a:off x="322263" y="1758950"/>
          <a:ext cx="8821737" cy="4548188"/>
        </p:xfrm>
        <a:graphic>
          <a:graphicData uri="http://schemas.openxmlformats.org/presentationml/2006/ole">
            <p:oleObj spid="_x0000_s31747" name="Drawing" r:id="rId4" imgW="9334800" imgH="48106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3277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327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277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32770" name="Object 6"/>
          <p:cNvGraphicFramePr>
            <a:graphicFrameLocks noChangeAspect="1"/>
          </p:cNvGraphicFramePr>
          <p:nvPr/>
        </p:nvGraphicFramePr>
        <p:xfrm>
          <a:off x="112713" y="6388100"/>
          <a:ext cx="419100" cy="312738"/>
        </p:xfrm>
        <a:graphic>
          <a:graphicData uri="http://schemas.openxmlformats.org/presentationml/2006/ole">
            <p:oleObj spid="_x0000_s32770" name="Drawing" r:id="rId3" imgW="419040" imgH="312480" progId="Presentations.Drawing.16">
              <p:embed/>
            </p:oleObj>
          </a:graphicData>
        </a:graphic>
      </p:graphicFrame>
      <p:graphicFrame>
        <p:nvGraphicFramePr>
          <p:cNvPr id="32771" name="Object 11"/>
          <p:cNvGraphicFramePr>
            <a:graphicFrameLocks noChangeAspect="1"/>
          </p:cNvGraphicFramePr>
          <p:nvPr/>
        </p:nvGraphicFramePr>
        <p:xfrm>
          <a:off x="322263" y="1758950"/>
          <a:ext cx="8821737" cy="4613275"/>
        </p:xfrm>
        <a:graphic>
          <a:graphicData uri="http://schemas.openxmlformats.org/presentationml/2006/ole">
            <p:oleObj spid="_x0000_s32771" name="Drawing" r:id="rId4" imgW="9311040" imgH="48661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3379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3379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379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33794" name="Object 6"/>
          <p:cNvGraphicFramePr>
            <a:graphicFrameLocks noChangeAspect="1"/>
          </p:cNvGraphicFramePr>
          <p:nvPr/>
        </p:nvGraphicFramePr>
        <p:xfrm>
          <a:off x="112713" y="6388100"/>
          <a:ext cx="419100" cy="312738"/>
        </p:xfrm>
        <a:graphic>
          <a:graphicData uri="http://schemas.openxmlformats.org/presentationml/2006/ole">
            <p:oleObj spid="_x0000_s33794" name="Drawing" r:id="rId3" imgW="419040" imgH="312480" progId="Presentations.Drawing.16">
              <p:embed/>
            </p:oleObj>
          </a:graphicData>
        </a:graphic>
      </p:graphicFrame>
      <p:graphicFrame>
        <p:nvGraphicFramePr>
          <p:cNvPr id="33795" name="Object 10"/>
          <p:cNvGraphicFramePr>
            <a:graphicFrameLocks noChangeAspect="1"/>
          </p:cNvGraphicFramePr>
          <p:nvPr/>
        </p:nvGraphicFramePr>
        <p:xfrm>
          <a:off x="322263" y="1758950"/>
          <a:ext cx="8821737" cy="3890963"/>
        </p:xfrm>
        <a:graphic>
          <a:graphicData uri="http://schemas.openxmlformats.org/presentationml/2006/ole">
            <p:oleObj spid="_x0000_s33795" name="Drawing" r:id="rId4" imgW="9311040" imgH="41029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3482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3482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482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34818" name="Object 6"/>
          <p:cNvGraphicFramePr>
            <a:graphicFrameLocks noChangeAspect="1"/>
          </p:cNvGraphicFramePr>
          <p:nvPr/>
        </p:nvGraphicFramePr>
        <p:xfrm>
          <a:off x="112713" y="6388100"/>
          <a:ext cx="419100" cy="312738"/>
        </p:xfrm>
        <a:graphic>
          <a:graphicData uri="http://schemas.openxmlformats.org/presentationml/2006/ole">
            <p:oleObj spid="_x0000_s34818" name="Drawing" r:id="rId3" imgW="419040" imgH="312480" progId="Presentations.Drawing.16">
              <p:embed/>
            </p:oleObj>
          </a:graphicData>
        </a:graphic>
      </p:graphicFrame>
      <p:graphicFrame>
        <p:nvGraphicFramePr>
          <p:cNvPr id="34819" name="Object 8"/>
          <p:cNvGraphicFramePr>
            <a:graphicFrameLocks noChangeAspect="1"/>
          </p:cNvGraphicFramePr>
          <p:nvPr/>
        </p:nvGraphicFramePr>
        <p:xfrm>
          <a:off x="322263" y="1758950"/>
          <a:ext cx="8821737" cy="3890963"/>
        </p:xfrm>
        <a:graphic>
          <a:graphicData uri="http://schemas.openxmlformats.org/presentationml/2006/ole">
            <p:oleObj spid="_x0000_s34819" name="Drawing" r:id="rId4" imgW="9311040" imgH="41029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3584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3584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584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35842" name="Object 6"/>
          <p:cNvGraphicFramePr>
            <a:graphicFrameLocks noChangeAspect="1"/>
          </p:cNvGraphicFramePr>
          <p:nvPr/>
        </p:nvGraphicFramePr>
        <p:xfrm>
          <a:off x="112713" y="6388100"/>
          <a:ext cx="419100" cy="312738"/>
        </p:xfrm>
        <a:graphic>
          <a:graphicData uri="http://schemas.openxmlformats.org/presentationml/2006/ole">
            <p:oleObj spid="_x0000_s35842" name="Drawing" r:id="rId3" imgW="419040" imgH="312480" progId="Presentations.Drawing.16">
              <p:embed/>
            </p:oleObj>
          </a:graphicData>
        </a:graphic>
      </p:graphicFrame>
      <p:graphicFrame>
        <p:nvGraphicFramePr>
          <p:cNvPr id="35843" name="Object 8"/>
          <p:cNvGraphicFramePr>
            <a:graphicFrameLocks noChangeAspect="1"/>
          </p:cNvGraphicFramePr>
          <p:nvPr/>
        </p:nvGraphicFramePr>
        <p:xfrm>
          <a:off x="322263" y="1758950"/>
          <a:ext cx="8821737" cy="4094163"/>
        </p:xfrm>
        <a:graphic>
          <a:graphicData uri="http://schemas.openxmlformats.org/presentationml/2006/ole">
            <p:oleObj spid="_x0000_s35843" name="Drawing" r:id="rId4" imgW="9311040" imgH="4317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3686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3687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687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36866" name="Object 6"/>
          <p:cNvGraphicFramePr>
            <a:graphicFrameLocks noChangeAspect="1"/>
          </p:cNvGraphicFramePr>
          <p:nvPr/>
        </p:nvGraphicFramePr>
        <p:xfrm>
          <a:off x="112713" y="6388100"/>
          <a:ext cx="419100" cy="312738"/>
        </p:xfrm>
        <a:graphic>
          <a:graphicData uri="http://schemas.openxmlformats.org/presentationml/2006/ole">
            <p:oleObj spid="_x0000_s36866" name="Drawing" r:id="rId3" imgW="419040" imgH="312480" progId="Presentations.Drawing.16">
              <p:embed/>
            </p:oleObj>
          </a:graphicData>
        </a:graphic>
      </p:graphicFrame>
      <p:graphicFrame>
        <p:nvGraphicFramePr>
          <p:cNvPr id="36867" name="Object 9"/>
          <p:cNvGraphicFramePr>
            <a:graphicFrameLocks noChangeAspect="1"/>
          </p:cNvGraphicFramePr>
          <p:nvPr/>
        </p:nvGraphicFramePr>
        <p:xfrm>
          <a:off x="322263" y="1758950"/>
          <a:ext cx="8821737" cy="4606925"/>
        </p:xfrm>
        <a:graphic>
          <a:graphicData uri="http://schemas.openxmlformats.org/presentationml/2006/ole">
            <p:oleObj spid="_x0000_s36867" name="Drawing" r:id="rId4" imgW="9342720" imgH="48740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3789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3789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789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37890" name="Object 6"/>
          <p:cNvGraphicFramePr>
            <a:graphicFrameLocks noChangeAspect="1"/>
          </p:cNvGraphicFramePr>
          <p:nvPr/>
        </p:nvGraphicFramePr>
        <p:xfrm>
          <a:off x="112713" y="6388100"/>
          <a:ext cx="419100" cy="312738"/>
        </p:xfrm>
        <a:graphic>
          <a:graphicData uri="http://schemas.openxmlformats.org/presentationml/2006/ole">
            <p:oleObj spid="_x0000_s37890" name="Drawing" r:id="rId3" imgW="419040" imgH="312480" progId="Presentations.Drawing.16">
              <p:embed/>
            </p:oleObj>
          </a:graphicData>
        </a:graphic>
      </p:graphicFrame>
      <p:graphicFrame>
        <p:nvGraphicFramePr>
          <p:cNvPr id="37891" name="Object 8"/>
          <p:cNvGraphicFramePr>
            <a:graphicFrameLocks noChangeAspect="1"/>
          </p:cNvGraphicFramePr>
          <p:nvPr/>
        </p:nvGraphicFramePr>
        <p:xfrm>
          <a:off x="322263" y="1758950"/>
          <a:ext cx="8821737" cy="4718050"/>
        </p:xfrm>
        <a:graphic>
          <a:graphicData uri="http://schemas.openxmlformats.org/presentationml/2006/ole">
            <p:oleObj spid="_x0000_s37891" name="Drawing" r:id="rId4" imgW="9342720" imgH="49935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3891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3891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891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38914" name="Object 6"/>
          <p:cNvGraphicFramePr>
            <a:graphicFrameLocks noChangeAspect="1"/>
          </p:cNvGraphicFramePr>
          <p:nvPr/>
        </p:nvGraphicFramePr>
        <p:xfrm>
          <a:off x="112713" y="6388100"/>
          <a:ext cx="419100" cy="312738"/>
        </p:xfrm>
        <a:graphic>
          <a:graphicData uri="http://schemas.openxmlformats.org/presentationml/2006/ole">
            <p:oleObj spid="_x0000_s38914" name="Drawing" r:id="rId3" imgW="419040" imgH="312480" progId="Presentations.Drawing.16">
              <p:embed/>
            </p:oleObj>
          </a:graphicData>
        </a:graphic>
      </p:graphicFrame>
      <p:graphicFrame>
        <p:nvGraphicFramePr>
          <p:cNvPr id="38915" name="Object 9"/>
          <p:cNvGraphicFramePr>
            <a:graphicFrameLocks noChangeAspect="1"/>
          </p:cNvGraphicFramePr>
          <p:nvPr/>
        </p:nvGraphicFramePr>
        <p:xfrm>
          <a:off x="322263" y="1758950"/>
          <a:ext cx="8648700" cy="4416425"/>
        </p:xfrm>
        <a:graphic>
          <a:graphicData uri="http://schemas.openxmlformats.org/presentationml/2006/ole">
            <p:oleObj spid="_x0000_s38915" name="Drawing" r:id="rId4" imgW="9303120" imgH="47469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3994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3994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994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39938" name="Object 6"/>
          <p:cNvGraphicFramePr>
            <a:graphicFrameLocks noChangeAspect="1"/>
          </p:cNvGraphicFramePr>
          <p:nvPr/>
        </p:nvGraphicFramePr>
        <p:xfrm>
          <a:off x="112713" y="6388100"/>
          <a:ext cx="419100" cy="312738"/>
        </p:xfrm>
        <a:graphic>
          <a:graphicData uri="http://schemas.openxmlformats.org/presentationml/2006/ole">
            <p:oleObj spid="_x0000_s39938" name="Drawing" r:id="rId3" imgW="419040" imgH="312480" progId="Presentations.Drawing.16">
              <p:embed/>
            </p:oleObj>
          </a:graphicData>
        </a:graphic>
      </p:graphicFrame>
      <p:graphicFrame>
        <p:nvGraphicFramePr>
          <p:cNvPr id="39939" name="Object 8"/>
          <p:cNvGraphicFramePr>
            <a:graphicFrameLocks noChangeAspect="1"/>
          </p:cNvGraphicFramePr>
          <p:nvPr/>
        </p:nvGraphicFramePr>
        <p:xfrm>
          <a:off x="322263" y="1758950"/>
          <a:ext cx="8821737" cy="4238625"/>
        </p:xfrm>
        <a:graphic>
          <a:graphicData uri="http://schemas.openxmlformats.org/presentationml/2006/ole">
            <p:oleObj spid="_x0000_s39939" name="Drawing" r:id="rId4" imgW="9311040" imgH="44686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410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41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10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4098" name="Object 6"/>
          <p:cNvGraphicFramePr>
            <a:graphicFrameLocks noChangeAspect="1"/>
          </p:cNvGraphicFramePr>
          <p:nvPr/>
        </p:nvGraphicFramePr>
        <p:xfrm>
          <a:off x="112713" y="6388100"/>
          <a:ext cx="419100" cy="312738"/>
        </p:xfrm>
        <a:graphic>
          <a:graphicData uri="http://schemas.openxmlformats.org/presentationml/2006/ole">
            <p:oleObj spid="_x0000_s4098" name="Drawing" r:id="rId3" imgW="419040" imgH="312480" progId="Presentations.Drawing.16">
              <p:embed/>
            </p:oleObj>
          </a:graphicData>
        </a:graphic>
      </p:graphicFrame>
      <p:graphicFrame>
        <p:nvGraphicFramePr>
          <p:cNvPr id="4099" name="Object 8"/>
          <p:cNvGraphicFramePr>
            <a:graphicFrameLocks noChangeAspect="1"/>
          </p:cNvGraphicFramePr>
          <p:nvPr/>
        </p:nvGraphicFramePr>
        <p:xfrm>
          <a:off x="322263" y="1758950"/>
          <a:ext cx="8821737" cy="4746625"/>
        </p:xfrm>
        <a:graphic>
          <a:graphicData uri="http://schemas.openxmlformats.org/presentationml/2006/ole">
            <p:oleObj spid="_x0000_s4099" name="Drawing" r:id="rId4" imgW="9303120" imgH="5001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4096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4096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096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40962" name="Object 6"/>
          <p:cNvGraphicFramePr>
            <a:graphicFrameLocks noChangeAspect="1"/>
          </p:cNvGraphicFramePr>
          <p:nvPr/>
        </p:nvGraphicFramePr>
        <p:xfrm>
          <a:off x="112713" y="6388100"/>
          <a:ext cx="419100" cy="312738"/>
        </p:xfrm>
        <a:graphic>
          <a:graphicData uri="http://schemas.openxmlformats.org/presentationml/2006/ole">
            <p:oleObj spid="_x0000_s40962" name="Drawing" r:id="rId3" imgW="419040" imgH="312480" progId="Presentations.Drawing.16">
              <p:embed/>
            </p:oleObj>
          </a:graphicData>
        </a:graphic>
      </p:graphicFrame>
      <p:graphicFrame>
        <p:nvGraphicFramePr>
          <p:cNvPr id="40968" name="Object 8"/>
          <p:cNvGraphicFramePr>
            <a:graphicFrameLocks noChangeAspect="1"/>
          </p:cNvGraphicFramePr>
          <p:nvPr/>
        </p:nvGraphicFramePr>
        <p:xfrm>
          <a:off x="322263" y="1758949"/>
          <a:ext cx="8720670" cy="4689147"/>
        </p:xfrm>
        <a:graphic>
          <a:graphicData uri="http://schemas.openxmlformats.org/presentationml/2006/ole">
            <p:oleObj spid="_x0000_s40968" name="Drawing" r:id="rId4" imgW="9288720" imgH="49910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4198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4199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199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41986" name="Object 6"/>
          <p:cNvGraphicFramePr>
            <a:graphicFrameLocks noChangeAspect="1"/>
          </p:cNvGraphicFramePr>
          <p:nvPr/>
        </p:nvGraphicFramePr>
        <p:xfrm>
          <a:off x="112713" y="6388100"/>
          <a:ext cx="419100" cy="312738"/>
        </p:xfrm>
        <a:graphic>
          <a:graphicData uri="http://schemas.openxmlformats.org/presentationml/2006/ole">
            <p:oleObj spid="_x0000_s41986" name="Drawing" r:id="rId3" imgW="419040" imgH="312480" progId="Presentations.Drawing.16">
              <p:embed/>
            </p:oleObj>
          </a:graphicData>
        </a:graphic>
      </p:graphicFrame>
      <p:graphicFrame>
        <p:nvGraphicFramePr>
          <p:cNvPr id="41987" name="Object 9"/>
          <p:cNvGraphicFramePr>
            <a:graphicFrameLocks noChangeAspect="1"/>
          </p:cNvGraphicFramePr>
          <p:nvPr/>
        </p:nvGraphicFramePr>
        <p:xfrm>
          <a:off x="322263" y="1758950"/>
          <a:ext cx="8821737" cy="2476500"/>
        </p:xfrm>
        <a:graphic>
          <a:graphicData uri="http://schemas.openxmlformats.org/presentationml/2006/ole">
            <p:oleObj spid="_x0000_s41987" name="Drawing" r:id="rId4" imgW="9326880" imgH="2613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4301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4301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301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43010" name="Object 6"/>
          <p:cNvGraphicFramePr>
            <a:graphicFrameLocks noChangeAspect="1"/>
          </p:cNvGraphicFramePr>
          <p:nvPr/>
        </p:nvGraphicFramePr>
        <p:xfrm>
          <a:off x="112713" y="6388100"/>
          <a:ext cx="419100" cy="312738"/>
        </p:xfrm>
        <a:graphic>
          <a:graphicData uri="http://schemas.openxmlformats.org/presentationml/2006/ole">
            <p:oleObj spid="_x0000_s43010" name="Drawing" r:id="rId3" imgW="419040" imgH="312480" progId="Presentations.Drawing.16">
              <p:embed/>
            </p:oleObj>
          </a:graphicData>
        </a:graphic>
      </p:graphicFrame>
      <p:graphicFrame>
        <p:nvGraphicFramePr>
          <p:cNvPr id="43011" name="Object 9"/>
          <p:cNvGraphicFramePr>
            <a:graphicFrameLocks noChangeAspect="1"/>
          </p:cNvGraphicFramePr>
          <p:nvPr/>
        </p:nvGraphicFramePr>
        <p:xfrm>
          <a:off x="322263" y="1758950"/>
          <a:ext cx="8821737" cy="4227513"/>
        </p:xfrm>
        <a:graphic>
          <a:graphicData uri="http://schemas.openxmlformats.org/presentationml/2006/ole">
            <p:oleObj spid="_x0000_s43011" name="Drawing" r:id="rId4" imgW="9326880" imgH="44654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4403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4403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403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44034" name="Object 6"/>
          <p:cNvGraphicFramePr>
            <a:graphicFrameLocks noChangeAspect="1"/>
          </p:cNvGraphicFramePr>
          <p:nvPr/>
        </p:nvGraphicFramePr>
        <p:xfrm>
          <a:off x="112713" y="6388100"/>
          <a:ext cx="419100" cy="312738"/>
        </p:xfrm>
        <a:graphic>
          <a:graphicData uri="http://schemas.openxmlformats.org/presentationml/2006/ole">
            <p:oleObj spid="_x0000_s44034" name="Drawing" r:id="rId3" imgW="419040" imgH="312480" progId="Presentations.Drawing.16">
              <p:embed/>
            </p:oleObj>
          </a:graphicData>
        </a:graphic>
      </p:graphicFrame>
      <p:graphicFrame>
        <p:nvGraphicFramePr>
          <p:cNvPr id="44035" name="Object 9"/>
          <p:cNvGraphicFramePr>
            <a:graphicFrameLocks noChangeAspect="1"/>
          </p:cNvGraphicFramePr>
          <p:nvPr/>
        </p:nvGraphicFramePr>
        <p:xfrm>
          <a:off x="322263" y="1758950"/>
          <a:ext cx="8821737" cy="4516438"/>
        </p:xfrm>
        <a:graphic>
          <a:graphicData uri="http://schemas.openxmlformats.org/presentationml/2006/ole">
            <p:oleObj spid="_x0000_s44035" name="Drawing" r:id="rId4" imgW="9281160" imgH="4747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4506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4506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506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45058" name="Object 6"/>
          <p:cNvGraphicFramePr>
            <a:graphicFrameLocks noChangeAspect="1"/>
          </p:cNvGraphicFramePr>
          <p:nvPr/>
        </p:nvGraphicFramePr>
        <p:xfrm>
          <a:off x="112713" y="6388100"/>
          <a:ext cx="419100" cy="312738"/>
        </p:xfrm>
        <a:graphic>
          <a:graphicData uri="http://schemas.openxmlformats.org/presentationml/2006/ole">
            <p:oleObj spid="_x0000_s45058" name="Drawing" r:id="rId3" imgW="419040" imgH="312480" progId="Presentations.Drawing.16">
              <p:embed/>
            </p:oleObj>
          </a:graphicData>
        </a:graphic>
      </p:graphicFrame>
      <p:graphicFrame>
        <p:nvGraphicFramePr>
          <p:cNvPr id="45059" name="Object 9"/>
          <p:cNvGraphicFramePr>
            <a:graphicFrameLocks noChangeAspect="1"/>
          </p:cNvGraphicFramePr>
          <p:nvPr/>
        </p:nvGraphicFramePr>
        <p:xfrm>
          <a:off x="322263" y="1758950"/>
          <a:ext cx="8826500" cy="4200525"/>
        </p:xfrm>
        <a:graphic>
          <a:graphicData uri="http://schemas.openxmlformats.org/presentationml/2006/ole">
            <p:oleObj spid="_x0000_s45059" name="Drawing" r:id="rId4" imgW="9311760" imgH="44272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4608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4608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608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46082" name="Object 6"/>
          <p:cNvGraphicFramePr>
            <a:graphicFrameLocks noChangeAspect="1"/>
          </p:cNvGraphicFramePr>
          <p:nvPr/>
        </p:nvGraphicFramePr>
        <p:xfrm>
          <a:off x="112713" y="6388100"/>
          <a:ext cx="419100" cy="312738"/>
        </p:xfrm>
        <a:graphic>
          <a:graphicData uri="http://schemas.openxmlformats.org/presentationml/2006/ole">
            <p:oleObj spid="_x0000_s46082" name="Drawing" r:id="rId3" imgW="419040" imgH="312480" progId="Presentations.Drawing.16">
              <p:embed/>
            </p:oleObj>
          </a:graphicData>
        </a:graphic>
      </p:graphicFrame>
      <p:graphicFrame>
        <p:nvGraphicFramePr>
          <p:cNvPr id="46083" name="Object 10"/>
          <p:cNvGraphicFramePr>
            <a:graphicFrameLocks noChangeAspect="1"/>
          </p:cNvGraphicFramePr>
          <p:nvPr/>
        </p:nvGraphicFramePr>
        <p:xfrm>
          <a:off x="322263" y="1758950"/>
          <a:ext cx="8831262" cy="4752975"/>
        </p:xfrm>
        <a:graphic>
          <a:graphicData uri="http://schemas.openxmlformats.org/presentationml/2006/ole">
            <p:oleObj spid="_x0000_s46083" name="Drawing" r:id="rId4" imgW="9281160" imgH="49910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4710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4711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711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47106" name="Object 6"/>
          <p:cNvGraphicFramePr>
            <a:graphicFrameLocks noChangeAspect="1"/>
          </p:cNvGraphicFramePr>
          <p:nvPr/>
        </p:nvGraphicFramePr>
        <p:xfrm>
          <a:off x="112713" y="6388100"/>
          <a:ext cx="419100" cy="312738"/>
        </p:xfrm>
        <a:graphic>
          <a:graphicData uri="http://schemas.openxmlformats.org/presentationml/2006/ole">
            <p:oleObj spid="_x0000_s47106" name="Drawing" r:id="rId3" imgW="419040" imgH="312480" progId="Presentations.Drawing.16">
              <p:embed/>
            </p:oleObj>
          </a:graphicData>
        </a:graphic>
      </p:graphicFrame>
      <p:graphicFrame>
        <p:nvGraphicFramePr>
          <p:cNvPr id="47107" name="Object 8"/>
          <p:cNvGraphicFramePr>
            <a:graphicFrameLocks noChangeAspect="1"/>
          </p:cNvGraphicFramePr>
          <p:nvPr/>
        </p:nvGraphicFramePr>
        <p:xfrm>
          <a:off x="322263" y="1758950"/>
          <a:ext cx="8829675" cy="4737100"/>
        </p:xfrm>
        <a:graphic>
          <a:graphicData uri="http://schemas.openxmlformats.org/presentationml/2006/ole">
            <p:oleObj spid="_x0000_s47107" name="Drawing" r:id="rId4" imgW="9311760" imgH="49910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4813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4813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813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48130" name="Object 6"/>
          <p:cNvGraphicFramePr>
            <a:graphicFrameLocks noChangeAspect="1"/>
          </p:cNvGraphicFramePr>
          <p:nvPr/>
        </p:nvGraphicFramePr>
        <p:xfrm>
          <a:off x="112713" y="6388100"/>
          <a:ext cx="419100" cy="312738"/>
        </p:xfrm>
        <a:graphic>
          <a:graphicData uri="http://schemas.openxmlformats.org/presentationml/2006/ole">
            <p:oleObj spid="_x0000_s48130" name="Drawing" r:id="rId3" imgW="419040" imgH="312480" progId="Presentations.Drawing.16">
              <p:embed/>
            </p:oleObj>
          </a:graphicData>
        </a:graphic>
      </p:graphicFrame>
      <p:graphicFrame>
        <p:nvGraphicFramePr>
          <p:cNvPr id="48131" name="Object 8"/>
          <p:cNvGraphicFramePr>
            <a:graphicFrameLocks noChangeAspect="1"/>
          </p:cNvGraphicFramePr>
          <p:nvPr/>
        </p:nvGraphicFramePr>
        <p:xfrm>
          <a:off x="322263" y="1758950"/>
          <a:ext cx="8821737" cy="4573588"/>
        </p:xfrm>
        <a:graphic>
          <a:graphicData uri="http://schemas.openxmlformats.org/presentationml/2006/ole">
            <p:oleObj spid="_x0000_s48131" name="Drawing" r:id="rId4" imgW="9303120" imgH="48186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4915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4915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915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49154" name="Object 6"/>
          <p:cNvGraphicFramePr>
            <a:graphicFrameLocks noChangeAspect="1"/>
          </p:cNvGraphicFramePr>
          <p:nvPr/>
        </p:nvGraphicFramePr>
        <p:xfrm>
          <a:off x="112713" y="6388100"/>
          <a:ext cx="419100" cy="312738"/>
        </p:xfrm>
        <a:graphic>
          <a:graphicData uri="http://schemas.openxmlformats.org/presentationml/2006/ole">
            <p:oleObj spid="_x0000_s49154" name="Drawing" r:id="rId3" imgW="419040" imgH="312480" progId="Presentations.Drawing.16">
              <p:embed/>
            </p:oleObj>
          </a:graphicData>
        </a:graphic>
      </p:graphicFrame>
      <p:graphicFrame>
        <p:nvGraphicFramePr>
          <p:cNvPr id="49155" name="Object 8"/>
          <p:cNvGraphicFramePr>
            <a:graphicFrameLocks noChangeAspect="1"/>
          </p:cNvGraphicFramePr>
          <p:nvPr/>
        </p:nvGraphicFramePr>
        <p:xfrm>
          <a:off x="322263" y="1758950"/>
          <a:ext cx="8821737" cy="4162425"/>
        </p:xfrm>
        <a:graphic>
          <a:graphicData uri="http://schemas.openxmlformats.org/presentationml/2006/ole">
            <p:oleObj spid="_x0000_s49155" name="Drawing" r:id="rId4" imgW="9279000" imgH="43732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5018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5018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018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50178" name="Object 6"/>
          <p:cNvGraphicFramePr>
            <a:graphicFrameLocks noChangeAspect="1"/>
          </p:cNvGraphicFramePr>
          <p:nvPr/>
        </p:nvGraphicFramePr>
        <p:xfrm>
          <a:off x="112713" y="6388100"/>
          <a:ext cx="419100" cy="312738"/>
        </p:xfrm>
        <a:graphic>
          <a:graphicData uri="http://schemas.openxmlformats.org/presentationml/2006/ole">
            <p:oleObj spid="_x0000_s50178" name="Drawing" r:id="rId3" imgW="419040" imgH="312480" progId="Presentations.Drawing.16">
              <p:embed/>
            </p:oleObj>
          </a:graphicData>
        </a:graphic>
      </p:graphicFrame>
      <p:graphicFrame>
        <p:nvGraphicFramePr>
          <p:cNvPr id="50179" name="Object 9"/>
          <p:cNvGraphicFramePr>
            <a:graphicFrameLocks noChangeAspect="1"/>
          </p:cNvGraphicFramePr>
          <p:nvPr/>
        </p:nvGraphicFramePr>
        <p:xfrm>
          <a:off x="322263" y="1758950"/>
          <a:ext cx="8821737" cy="4716463"/>
        </p:xfrm>
        <a:graphic>
          <a:graphicData uri="http://schemas.openxmlformats.org/presentationml/2006/ole">
            <p:oleObj spid="_x0000_s50179" name="Drawing" r:id="rId4" imgW="9287280" imgH="49615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512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51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12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5122" name="Object 6"/>
          <p:cNvGraphicFramePr>
            <a:graphicFrameLocks noChangeAspect="1"/>
          </p:cNvGraphicFramePr>
          <p:nvPr/>
        </p:nvGraphicFramePr>
        <p:xfrm>
          <a:off x="112713" y="6388100"/>
          <a:ext cx="419100" cy="312738"/>
        </p:xfrm>
        <a:graphic>
          <a:graphicData uri="http://schemas.openxmlformats.org/presentationml/2006/ole">
            <p:oleObj spid="_x0000_s5122" name="Drawing" r:id="rId3" imgW="419040" imgH="312480" progId="Presentations.Drawing.16">
              <p:embed/>
            </p:oleObj>
          </a:graphicData>
        </a:graphic>
      </p:graphicFrame>
      <p:graphicFrame>
        <p:nvGraphicFramePr>
          <p:cNvPr id="5123" name="Object 8"/>
          <p:cNvGraphicFramePr>
            <a:graphicFrameLocks noChangeAspect="1"/>
          </p:cNvGraphicFramePr>
          <p:nvPr/>
        </p:nvGraphicFramePr>
        <p:xfrm>
          <a:off x="322263" y="1758950"/>
          <a:ext cx="8821737" cy="4618038"/>
        </p:xfrm>
        <a:graphic>
          <a:graphicData uri="http://schemas.openxmlformats.org/presentationml/2006/ole">
            <p:oleObj spid="_x0000_s5123" name="Drawing" r:id="rId4" imgW="9303120" imgH="48661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614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61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615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6146" name="Object 6"/>
          <p:cNvGraphicFramePr>
            <a:graphicFrameLocks noChangeAspect="1"/>
          </p:cNvGraphicFramePr>
          <p:nvPr/>
        </p:nvGraphicFramePr>
        <p:xfrm>
          <a:off x="112713" y="6388100"/>
          <a:ext cx="419100" cy="312738"/>
        </p:xfrm>
        <a:graphic>
          <a:graphicData uri="http://schemas.openxmlformats.org/presentationml/2006/ole">
            <p:oleObj spid="_x0000_s6146" name="Drawing" r:id="rId3" imgW="419040" imgH="312480" progId="Presentations.Drawing.16">
              <p:embed/>
            </p:oleObj>
          </a:graphicData>
        </a:graphic>
      </p:graphicFrame>
      <p:graphicFrame>
        <p:nvGraphicFramePr>
          <p:cNvPr id="6147" name="Object 8"/>
          <p:cNvGraphicFramePr>
            <a:graphicFrameLocks noChangeAspect="1"/>
          </p:cNvGraphicFramePr>
          <p:nvPr/>
        </p:nvGraphicFramePr>
        <p:xfrm>
          <a:off x="322263" y="1758950"/>
          <a:ext cx="8821737" cy="4640263"/>
        </p:xfrm>
        <a:graphic>
          <a:graphicData uri="http://schemas.openxmlformats.org/presentationml/2006/ole">
            <p:oleObj spid="_x0000_s6147" name="Drawing" r:id="rId4" imgW="9287280" imgH="48819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717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71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717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7170" name="Object 6"/>
          <p:cNvGraphicFramePr>
            <a:graphicFrameLocks noChangeAspect="1"/>
          </p:cNvGraphicFramePr>
          <p:nvPr/>
        </p:nvGraphicFramePr>
        <p:xfrm>
          <a:off x="112713" y="6388100"/>
          <a:ext cx="419100" cy="312738"/>
        </p:xfrm>
        <a:graphic>
          <a:graphicData uri="http://schemas.openxmlformats.org/presentationml/2006/ole">
            <p:oleObj spid="_x0000_s7170" name="Drawing" r:id="rId3" imgW="419040" imgH="312480" progId="Presentations.Drawing.16">
              <p:embed/>
            </p:oleObj>
          </a:graphicData>
        </a:graphic>
      </p:graphicFrame>
      <p:graphicFrame>
        <p:nvGraphicFramePr>
          <p:cNvPr id="7171" name="Object 8"/>
          <p:cNvGraphicFramePr>
            <a:graphicFrameLocks noChangeAspect="1"/>
          </p:cNvGraphicFramePr>
          <p:nvPr/>
        </p:nvGraphicFramePr>
        <p:xfrm>
          <a:off x="322263" y="1758950"/>
          <a:ext cx="8821737" cy="4594225"/>
        </p:xfrm>
        <a:graphic>
          <a:graphicData uri="http://schemas.openxmlformats.org/presentationml/2006/ole">
            <p:oleObj spid="_x0000_s7171" name="Drawing" r:id="rId4" imgW="9318960" imgH="48502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819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819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819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8194" name="Object 6"/>
          <p:cNvGraphicFramePr>
            <a:graphicFrameLocks noChangeAspect="1"/>
          </p:cNvGraphicFramePr>
          <p:nvPr/>
        </p:nvGraphicFramePr>
        <p:xfrm>
          <a:off x="112713" y="6388100"/>
          <a:ext cx="419100" cy="312738"/>
        </p:xfrm>
        <a:graphic>
          <a:graphicData uri="http://schemas.openxmlformats.org/presentationml/2006/ole">
            <p:oleObj spid="_x0000_s8194" name="Drawing" r:id="rId3" imgW="419040" imgH="312480" progId="Presentations.Drawing.16">
              <p:embed/>
            </p:oleObj>
          </a:graphicData>
        </a:graphic>
      </p:graphicFrame>
      <p:graphicFrame>
        <p:nvGraphicFramePr>
          <p:cNvPr id="8195" name="Object 8"/>
          <p:cNvGraphicFramePr>
            <a:graphicFrameLocks noChangeAspect="1"/>
          </p:cNvGraphicFramePr>
          <p:nvPr/>
        </p:nvGraphicFramePr>
        <p:xfrm>
          <a:off x="322263" y="1758950"/>
          <a:ext cx="8821737" cy="4613275"/>
        </p:xfrm>
        <a:graphic>
          <a:graphicData uri="http://schemas.openxmlformats.org/presentationml/2006/ole">
            <p:oleObj spid="_x0000_s8195" name="Drawing" r:id="rId4" imgW="9311040" imgH="48661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922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922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922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9218" name="Object 6"/>
          <p:cNvGraphicFramePr>
            <a:graphicFrameLocks noChangeAspect="1"/>
          </p:cNvGraphicFramePr>
          <p:nvPr/>
        </p:nvGraphicFramePr>
        <p:xfrm>
          <a:off x="112713" y="6388100"/>
          <a:ext cx="419100" cy="312738"/>
        </p:xfrm>
        <a:graphic>
          <a:graphicData uri="http://schemas.openxmlformats.org/presentationml/2006/ole">
            <p:oleObj spid="_x0000_s9218" name="Drawing" r:id="rId3" imgW="419040" imgH="312480" progId="Presentations.Drawing.16">
              <p:embed/>
            </p:oleObj>
          </a:graphicData>
        </a:graphic>
      </p:graphicFrame>
      <p:graphicFrame>
        <p:nvGraphicFramePr>
          <p:cNvPr id="9219" name="Object 8"/>
          <p:cNvGraphicFramePr>
            <a:graphicFrameLocks noChangeAspect="1"/>
          </p:cNvGraphicFramePr>
          <p:nvPr/>
        </p:nvGraphicFramePr>
        <p:xfrm>
          <a:off x="322263" y="1758950"/>
          <a:ext cx="8821737" cy="4722813"/>
        </p:xfrm>
        <a:graphic>
          <a:graphicData uri="http://schemas.openxmlformats.org/presentationml/2006/ole">
            <p:oleObj spid="_x0000_s9219" name="Drawing" r:id="rId4" imgW="9318960" imgH="49856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1959</TotalTime>
  <Words>171</Words>
  <Application>Microsoft Office PowerPoint</Application>
  <PresentationFormat>On-screen Show (4:3)</PresentationFormat>
  <Paragraphs>97</Paragraphs>
  <Slides>49</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55" baseType="lpstr">
      <vt:lpstr>Arial</vt:lpstr>
      <vt:lpstr>Calibri</vt:lpstr>
      <vt:lpstr>Tahoma</vt:lpstr>
      <vt:lpstr>Dunes</vt:lpstr>
      <vt:lpstr>Presentations X8 Drawing</vt:lpstr>
      <vt:lpstr>Presentations X6 Drawing</vt:lpstr>
      <vt:lpstr>VASTGOED ECONOMIE / 19</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3R_Algemene_economie_19_praktische_statistiek</dc:title>
  <dc:subject>Praktische statistiek</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139</cp:revision>
  <dcterms:created xsi:type="dcterms:W3CDTF">2015-09-06T15:15:23Z</dcterms:created>
  <dcterms:modified xsi:type="dcterms:W3CDTF">2021-10-04T10:44:26Z</dcterms:modified>
  <cp:category>gebaseerd o.a. op: Marktonderzoek van R. Kooiker, M. Broekhoff, e.a.;HBO Statistiek van J. Pompen;Marketing Nima-A Kernstof van J. Smal / H.;Tak;alsmede materiaal van R. Reinhardt.</cp:category>
</cp:coreProperties>
</file>